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4" r:id="rId2"/>
    <p:sldId id="275" r:id="rId3"/>
    <p:sldId id="276" r:id="rId4"/>
    <p:sldId id="277" r:id="rId5"/>
    <p:sldId id="256" r:id="rId6"/>
    <p:sldId id="259" r:id="rId7"/>
    <p:sldId id="257" r:id="rId8"/>
    <p:sldId id="258" r:id="rId9"/>
    <p:sldId id="260" r:id="rId10"/>
    <p:sldId id="261" r:id="rId11"/>
    <p:sldId id="263" r:id="rId12"/>
    <p:sldId id="264" r:id="rId13"/>
    <p:sldId id="265" r:id="rId14"/>
    <p:sldId id="266" r:id="rId15"/>
    <p:sldId id="267" r:id="rId16"/>
    <p:sldId id="268" r:id="rId17"/>
    <p:sldId id="269" r:id="rId18"/>
    <p:sldId id="270" r:id="rId19"/>
    <p:sldId id="271" r:id="rId20"/>
    <p:sldId id="278" r:id="rId21"/>
    <p:sldId id="272" r:id="rId22"/>
    <p:sldId id="273"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6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10F0F6-D27E-4756-8748-D4BC24F8E68A}" type="doc">
      <dgm:prSet loTypeId="urn:microsoft.com/office/officeart/2005/8/layout/hierarchy2" loCatId="hierarchy" qsTypeId="urn:microsoft.com/office/officeart/2005/8/quickstyle/simple1" qsCatId="simple" csTypeId="urn:microsoft.com/office/officeart/2005/8/colors/accent1_3" csCatId="accent1" phldr="1"/>
      <dgm:spPr/>
      <dgm:t>
        <a:bodyPr/>
        <a:lstStyle/>
        <a:p>
          <a:endParaRPr lang="zh-CN" altLang="en-US"/>
        </a:p>
      </dgm:t>
    </dgm:pt>
    <dgm:pt modelId="{2CF807D3-92A4-4ED5-BC63-E1310D1646D8}">
      <dgm:prSet phldrT="[文本]" custT="1"/>
      <dgm:spPr/>
      <dgm:t>
        <a:bodyPr/>
        <a:lstStyle/>
        <a:p>
          <a:r>
            <a:rPr lang="en-US" altLang="zh-CN" sz="2400" b="1" dirty="0"/>
            <a:t>Interaction</a:t>
          </a:r>
          <a:endParaRPr lang="zh-CN" altLang="en-US" sz="2400" b="1" dirty="0"/>
        </a:p>
      </dgm:t>
    </dgm:pt>
    <dgm:pt modelId="{A1D686D6-5423-40C6-97D1-ACF8567EFA12}" type="parTrans" cxnId="{B1239BAA-9A10-4BA3-B931-5E863232ABA7}">
      <dgm:prSet/>
      <dgm:spPr/>
      <dgm:t>
        <a:bodyPr/>
        <a:lstStyle/>
        <a:p>
          <a:endParaRPr lang="zh-CN" altLang="en-US"/>
        </a:p>
      </dgm:t>
    </dgm:pt>
    <dgm:pt modelId="{18DD9EF1-A778-437E-A515-77F988EEB011}" type="sibTrans" cxnId="{B1239BAA-9A10-4BA3-B931-5E863232ABA7}">
      <dgm:prSet/>
      <dgm:spPr/>
      <dgm:t>
        <a:bodyPr/>
        <a:lstStyle/>
        <a:p>
          <a:endParaRPr lang="zh-CN" altLang="en-US"/>
        </a:p>
      </dgm:t>
    </dgm:pt>
    <dgm:pt modelId="{B65DF21B-F8B7-4DB4-91E9-BA35AF6A15E2}">
      <dgm:prSet phldrT="[文本]" custT="1"/>
      <dgm:spPr/>
      <dgm:t>
        <a:bodyPr/>
        <a:lstStyle/>
        <a:p>
          <a:r>
            <a:rPr lang="en-US" altLang="zh-CN" sz="2400" b="1" dirty="0"/>
            <a:t>Instructional interaction</a:t>
          </a:r>
          <a:endParaRPr lang="zh-CN" altLang="en-US" sz="2400" b="1" dirty="0"/>
        </a:p>
      </dgm:t>
    </dgm:pt>
    <dgm:pt modelId="{89CD428A-8249-4C15-9D10-4506B55CC5D8}" type="parTrans" cxnId="{597E2CBD-4E39-4951-A1B8-30E3243BCB9D}">
      <dgm:prSet/>
      <dgm:spPr/>
      <dgm:t>
        <a:bodyPr/>
        <a:lstStyle/>
        <a:p>
          <a:endParaRPr lang="zh-CN" altLang="en-US"/>
        </a:p>
      </dgm:t>
    </dgm:pt>
    <dgm:pt modelId="{88CB2CFD-FD71-4E06-9931-7BF34EC6EFEF}" type="sibTrans" cxnId="{597E2CBD-4E39-4951-A1B8-30E3243BCB9D}">
      <dgm:prSet/>
      <dgm:spPr/>
      <dgm:t>
        <a:bodyPr/>
        <a:lstStyle/>
        <a:p>
          <a:endParaRPr lang="zh-CN" altLang="en-US"/>
        </a:p>
      </dgm:t>
    </dgm:pt>
    <dgm:pt modelId="{5A0226D5-2FD5-499E-ACD4-7FAA782AC182}">
      <dgm:prSet phldrT="[文本]" custT="1"/>
      <dgm:spPr/>
      <dgm:t>
        <a:bodyPr/>
        <a:lstStyle/>
        <a:p>
          <a:r>
            <a:rPr lang="en-US" sz="2400" b="1" dirty="0"/>
            <a:t>teacher-student interaction</a:t>
          </a:r>
          <a:endParaRPr lang="zh-CN" altLang="en-US" sz="2400" b="1" dirty="0"/>
        </a:p>
      </dgm:t>
    </dgm:pt>
    <dgm:pt modelId="{EE885EFC-F434-4277-B431-7174FEDD986C}" type="parTrans" cxnId="{DF521189-7B98-43CB-A2D7-3F0B2CE98957}">
      <dgm:prSet/>
      <dgm:spPr/>
      <dgm:t>
        <a:bodyPr/>
        <a:lstStyle/>
        <a:p>
          <a:endParaRPr lang="zh-CN" altLang="en-US"/>
        </a:p>
      </dgm:t>
    </dgm:pt>
    <dgm:pt modelId="{21276A86-97C3-4602-BA1D-E5453454E245}" type="sibTrans" cxnId="{DF521189-7B98-43CB-A2D7-3F0B2CE98957}">
      <dgm:prSet/>
      <dgm:spPr/>
      <dgm:t>
        <a:bodyPr/>
        <a:lstStyle/>
        <a:p>
          <a:endParaRPr lang="zh-CN" altLang="en-US"/>
        </a:p>
      </dgm:t>
    </dgm:pt>
    <dgm:pt modelId="{20B7E9E8-E0C2-43F2-BD5C-75000DA9562E}">
      <dgm:prSet phldrT="[文本]" custT="1"/>
      <dgm:spPr/>
      <dgm:t>
        <a:bodyPr/>
        <a:lstStyle/>
        <a:p>
          <a:r>
            <a:rPr lang="en-US" sz="2400" b="1" dirty="0"/>
            <a:t>student-student interaction</a:t>
          </a:r>
          <a:endParaRPr lang="zh-CN" altLang="en-US" sz="2400" b="1" dirty="0"/>
        </a:p>
      </dgm:t>
    </dgm:pt>
    <dgm:pt modelId="{F56CF96D-7E2E-4EBE-BA32-358B72F103AA}" type="parTrans" cxnId="{F1C129F2-3CAB-4738-99BB-343C1BF9275E}">
      <dgm:prSet/>
      <dgm:spPr/>
      <dgm:t>
        <a:bodyPr/>
        <a:lstStyle/>
        <a:p>
          <a:endParaRPr lang="zh-CN" altLang="en-US"/>
        </a:p>
      </dgm:t>
    </dgm:pt>
    <dgm:pt modelId="{359B49CB-A092-40BB-ABCC-6F943FE83FF0}" type="sibTrans" cxnId="{F1C129F2-3CAB-4738-99BB-343C1BF9275E}">
      <dgm:prSet/>
      <dgm:spPr/>
      <dgm:t>
        <a:bodyPr/>
        <a:lstStyle/>
        <a:p>
          <a:endParaRPr lang="zh-CN" altLang="en-US"/>
        </a:p>
      </dgm:t>
    </dgm:pt>
    <dgm:pt modelId="{123F3664-A5C0-45DD-923E-1DD9C36A466F}">
      <dgm:prSet phldrT="[文本]" custT="1"/>
      <dgm:spPr/>
      <dgm:t>
        <a:bodyPr/>
        <a:lstStyle/>
        <a:p>
          <a:r>
            <a:rPr lang="en-US" altLang="zh-CN" sz="2400" b="1" dirty="0"/>
            <a:t>Interface interaction</a:t>
          </a:r>
          <a:endParaRPr lang="zh-CN" altLang="en-US" sz="2400" b="1" dirty="0"/>
        </a:p>
      </dgm:t>
    </dgm:pt>
    <dgm:pt modelId="{DF662C4E-43DE-4BFA-ADBB-049B9BD1434F}" type="parTrans" cxnId="{F8888B53-56B6-44EA-95E7-7A58BD0715AE}">
      <dgm:prSet/>
      <dgm:spPr/>
      <dgm:t>
        <a:bodyPr/>
        <a:lstStyle/>
        <a:p>
          <a:endParaRPr lang="zh-CN" altLang="en-US"/>
        </a:p>
      </dgm:t>
    </dgm:pt>
    <dgm:pt modelId="{74013902-0328-4C1C-A981-65D3B85D182C}" type="sibTrans" cxnId="{F8888B53-56B6-44EA-95E7-7A58BD0715AE}">
      <dgm:prSet/>
      <dgm:spPr/>
      <dgm:t>
        <a:bodyPr/>
        <a:lstStyle/>
        <a:p>
          <a:endParaRPr lang="zh-CN" altLang="en-US"/>
        </a:p>
      </dgm:t>
    </dgm:pt>
    <dgm:pt modelId="{41F654EF-A57F-4FC7-B2B3-A0D1EC966F02}">
      <dgm:prSet phldrT="[文本]" custT="1"/>
      <dgm:spPr/>
      <dgm:t>
        <a:bodyPr/>
        <a:lstStyle/>
        <a:p>
          <a:r>
            <a:rPr lang="en-US" sz="2400" b="1" dirty="0"/>
            <a:t>Resource interaction</a:t>
          </a:r>
          <a:endParaRPr lang="zh-CN" altLang="en-US" sz="2400" b="1" dirty="0"/>
        </a:p>
      </dgm:t>
    </dgm:pt>
    <dgm:pt modelId="{D8253176-AEE3-46AA-A502-B62939EF519C}" type="parTrans" cxnId="{0F4D4AF9-18A3-4815-B69E-1B1998E504C2}">
      <dgm:prSet/>
      <dgm:spPr/>
      <dgm:t>
        <a:bodyPr/>
        <a:lstStyle/>
        <a:p>
          <a:endParaRPr lang="zh-CN" altLang="en-US"/>
        </a:p>
      </dgm:t>
    </dgm:pt>
    <dgm:pt modelId="{01ABED99-0C3A-49E9-84EC-475A2A7D7A02}" type="sibTrans" cxnId="{0F4D4AF9-18A3-4815-B69E-1B1998E504C2}">
      <dgm:prSet/>
      <dgm:spPr/>
      <dgm:t>
        <a:bodyPr/>
        <a:lstStyle/>
        <a:p>
          <a:endParaRPr lang="zh-CN" altLang="en-US"/>
        </a:p>
      </dgm:t>
    </dgm:pt>
    <dgm:pt modelId="{786DE2D8-F2C3-4231-8F6A-EF153B774CED}" type="pres">
      <dgm:prSet presAssocID="{4110F0F6-D27E-4756-8748-D4BC24F8E68A}" presName="diagram" presStyleCnt="0">
        <dgm:presLayoutVars>
          <dgm:chPref val="1"/>
          <dgm:dir/>
          <dgm:animOne val="branch"/>
          <dgm:animLvl val="lvl"/>
          <dgm:resizeHandles val="exact"/>
        </dgm:presLayoutVars>
      </dgm:prSet>
      <dgm:spPr/>
    </dgm:pt>
    <dgm:pt modelId="{C5A6DC65-29F5-4852-B763-51A5EA399AF6}" type="pres">
      <dgm:prSet presAssocID="{2CF807D3-92A4-4ED5-BC63-E1310D1646D8}" presName="root1" presStyleCnt="0"/>
      <dgm:spPr/>
    </dgm:pt>
    <dgm:pt modelId="{7654F748-97F6-40F1-A4D5-89AFEAADC584}" type="pres">
      <dgm:prSet presAssocID="{2CF807D3-92A4-4ED5-BC63-E1310D1646D8}" presName="LevelOneTextNode" presStyleLbl="node0" presStyleIdx="0" presStyleCnt="1" custScaleX="109547" custLinFactNeighborX="-410">
        <dgm:presLayoutVars>
          <dgm:chPref val="3"/>
        </dgm:presLayoutVars>
      </dgm:prSet>
      <dgm:spPr/>
    </dgm:pt>
    <dgm:pt modelId="{A39FBF72-BF49-466F-B489-D4C47BADAD46}" type="pres">
      <dgm:prSet presAssocID="{2CF807D3-92A4-4ED5-BC63-E1310D1646D8}" presName="level2hierChild" presStyleCnt="0"/>
      <dgm:spPr/>
    </dgm:pt>
    <dgm:pt modelId="{EEBE27E6-DDAA-4028-94A6-51647E1883C9}" type="pres">
      <dgm:prSet presAssocID="{89CD428A-8249-4C15-9D10-4506B55CC5D8}" presName="conn2-1" presStyleLbl="parChTrans1D2" presStyleIdx="0" presStyleCnt="2"/>
      <dgm:spPr/>
    </dgm:pt>
    <dgm:pt modelId="{A94531D8-FF25-47F2-BAE4-5B5D68A22C85}" type="pres">
      <dgm:prSet presAssocID="{89CD428A-8249-4C15-9D10-4506B55CC5D8}" presName="connTx" presStyleLbl="parChTrans1D2" presStyleIdx="0" presStyleCnt="2"/>
      <dgm:spPr/>
    </dgm:pt>
    <dgm:pt modelId="{B3860D97-D034-45E2-A87B-940E65BF5721}" type="pres">
      <dgm:prSet presAssocID="{B65DF21B-F8B7-4DB4-91E9-BA35AF6A15E2}" presName="root2" presStyleCnt="0"/>
      <dgm:spPr/>
    </dgm:pt>
    <dgm:pt modelId="{437C4610-CFAD-4FE5-8A52-F3FE1C5271FD}" type="pres">
      <dgm:prSet presAssocID="{B65DF21B-F8B7-4DB4-91E9-BA35AF6A15E2}" presName="LevelTwoTextNode" presStyleLbl="node2" presStyleIdx="0" presStyleCnt="2">
        <dgm:presLayoutVars>
          <dgm:chPref val="3"/>
        </dgm:presLayoutVars>
      </dgm:prSet>
      <dgm:spPr/>
    </dgm:pt>
    <dgm:pt modelId="{48B7B6EE-A21E-4019-9BD2-B37FA76FFB95}" type="pres">
      <dgm:prSet presAssocID="{B65DF21B-F8B7-4DB4-91E9-BA35AF6A15E2}" presName="level3hierChild" presStyleCnt="0"/>
      <dgm:spPr/>
    </dgm:pt>
    <dgm:pt modelId="{D9590AAB-91EB-455E-989A-5249752F0600}" type="pres">
      <dgm:prSet presAssocID="{EE885EFC-F434-4277-B431-7174FEDD986C}" presName="conn2-1" presStyleLbl="parChTrans1D3" presStyleIdx="0" presStyleCnt="3"/>
      <dgm:spPr/>
    </dgm:pt>
    <dgm:pt modelId="{7433312A-D0F1-4AD3-A45D-CDA599EE2B91}" type="pres">
      <dgm:prSet presAssocID="{EE885EFC-F434-4277-B431-7174FEDD986C}" presName="connTx" presStyleLbl="parChTrans1D3" presStyleIdx="0" presStyleCnt="3"/>
      <dgm:spPr/>
    </dgm:pt>
    <dgm:pt modelId="{2C77DC0E-685C-43DA-99AF-90AE93DD1F4C}" type="pres">
      <dgm:prSet presAssocID="{5A0226D5-2FD5-499E-ACD4-7FAA782AC182}" presName="root2" presStyleCnt="0"/>
      <dgm:spPr/>
    </dgm:pt>
    <dgm:pt modelId="{178FE004-C6E5-46A7-8E6A-0CE8D03B4B9F}" type="pres">
      <dgm:prSet presAssocID="{5A0226D5-2FD5-499E-ACD4-7FAA782AC182}" presName="LevelTwoTextNode" presStyleLbl="node3" presStyleIdx="0" presStyleCnt="3" custScaleX="206954">
        <dgm:presLayoutVars>
          <dgm:chPref val="3"/>
        </dgm:presLayoutVars>
      </dgm:prSet>
      <dgm:spPr/>
    </dgm:pt>
    <dgm:pt modelId="{4C5EAC35-1454-442D-BC77-F7B6EB9B067D}" type="pres">
      <dgm:prSet presAssocID="{5A0226D5-2FD5-499E-ACD4-7FAA782AC182}" presName="level3hierChild" presStyleCnt="0"/>
      <dgm:spPr/>
    </dgm:pt>
    <dgm:pt modelId="{0C64F701-17C4-47BF-AE7E-746CDB8932A4}" type="pres">
      <dgm:prSet presAssocID="{F56CF96D-7E2E-4EBE-BA32-358B72F103AA}" presName="conn2-1" presStyleLbl="parChTrans1D3" presStyleIdx="1" presStyleCnt="3"/>
      <dgm:spPr/>
    </dgm:pt>
    <dgm:pt modelId="{55947472-FF0D-4F74-AE8F-90FE385A9C86}" type="pres">
      <dgm:prSet presAssocID="{F56CF96D-7E2E-4EBE-BA32-358B72F103AA}" presName="connTx" presStyleLbl="parChTrans1D3" presStyleIdx="1" presStyleCnt="3"/>
      <dgm:spPr/>
    </dgm:pt>
    <dgm:pt modelId="{D0BE21A5-8725-4731-808D-CF00CAA0C3F6}" type="pres">
      <dgm:prSet presAssocID="{20B7E9E8-E0C2-43F2-BD5C-75000DA9562E}" presName="root2" presStyleCnt="0"/>
      <dgm:spPr/>
    </dgm:pt>
    <dgm:pt modelId="{65B9BAEE-8CC2-4063-A6B5-4415DE394512}" type="pres">
      <dgm:prSet presAssocID="{20B7E9E8-E0C2-43F2-BD5C-75000DA9562E}" presName="LevelTwoTextNode" presStyleLbl="node3" presStyleIdx="1" presStyleCnt="3" custScaleX="206273">
        <dgm:presLayoutVars>
          <dgm:chPref val="3"/>
        </dgm:presLayoutVars>
      </dgm:prSet>
      <dgm:spPr/>
    </dgm:pt>
    <dgm:pt modelId="{BFBAC6EB-DB4B-4988-9787-9EF0D1094CFB}" type="pres">
      <dgm:prSet presAssocID="{20B7E9E8-E0C2-43F2-BD5C-75000DA9562E}" presName="level3hierChild" presStyleCnt="0"/>
      <dgm:spPr/>
    </dgm:pt>
    <dgm:pt modelId="{A70ECEBB-599D-431F-BED4-5F51D9551598}" type="pres">
      <dgm:prSet presAssocID="{D8253176-AEE3-46AA-A502-B62939EF519C}" presName="conn2-1" presStyleLbl="parChTrans1D3" presStyleIdx="2" presStyleCnt="3"/>
      <dgm:spPr/>
    </dgm:pt>
    <dgm:pt modelId="{5A4BA2D5-DB35-43E2-88A7-E53A0B73513E}" type="pres">
      <dgm:prSet presAssocID="{D8253176-AEE3-46AA-A502-B62939EF519C}" presName="connTx" presStyleLbl="parChTrans1D3" presStyleIdx="2" presStyleCnt="3"/>
      <dgm:spPr/>
    </dgm:pt>
    <dgm:pt modelId="{0911A42F-3542-4D71-BA67-C49AB1EE09E2}" type="pres">
      <dgm:prSet presAssocID="{41F654EF-A57F-4FC7-B2B3-A0D1EC966F02}" presName="root2" presStyleCnt="0"/>
      <dgm:spPr/>
    </dgm:pt>
    <dgm:pt modelId="{55459929-3EA2-45CA-93AD-C7D097304C44}" type="pres">
      <dgm:prSet presAssocID="{41F654EF-A57F-4FC7-B2B3-A0D1EC966F02}" presName="LevelTwoTextNode" presStyleLbl="node3" presStyleIdx="2" presStyleCnt="3" custScaleX="206893">
        <dgm:presLayoutVars>
          <dgm:chPref val="3"/>
        </dgm:presLayoutVars>
      </dgm:prSet>
      <dgm:spPr/>
    </dgm:pt>
    <dgm:pt modelId="{100D1096-EB07-4DAA-B5DA-EACA14ED9C67}" type="pres">
      <dgm:prSet presAssocID="{41F654EF-A57F-4FC7-B2B3-A0D1EC966F02}" presName="level3hierChild" presStyleCnt="0"/>
      <dgm:spPr/>
    </dgm:pt>
    <dgm:pt modelId="{B10D1CA4-B40D-46C4-8754-6A24E09C57C9}" type="pres">
      <dgm:prSet presAssocID="{DF662C4E-43DE-4BFA-ADBB-049B9BD1434F}" presName="conn2-1" presStyleLbl="parChTrans1D2" presStyleIdx="1" presStyleCnt="2"/>
      <dgm:spPr/>
    </dgm:pt>
    <dgm:pt modelId="{175FD500-F723-438F-9702-CC8D5550722D}" type="pres">
      <dgm:prSet presAssocID="{DF662C4E-43DE-4BFA-ADBB-049B9BD1434F}" presName="connTx" presStyleLbl="parChTrans1D2" presStyleIdx="1" presStyleCnt="2"/>
      <dgm:spPr/>
    </dgm:pt>
    <dgm:pt modelId="{1BDB9BE9-BB32-4600-A17B-DB1BE0D1D0F7}" type="pres">
      <dgm:prSet presAssocID="{123F3664-A5C0-45DD-923E-1DD9C36A466F}" presName="root2" presStyleCnt="0"/>
      <dgm:spPr/>
    </dgm:pt>
    <dgm:pt modelId="{460CD877-7A86-450C-8898-83BC95176A77}" type="pres">
      <dgm:prSet presAssocID="{123F3664-A5C0-45DD-923E-1DD9C36A466F}" presName="LevelTwoTextNode" presStyleLbl="node2" presStyleIdx="1" presStyleCnt="2">
        <dgm:presLayoutVars>
          <dgm:chPref val="3"/>
        </dgm:presLayoutVars>
      </dgm:prSet>
      <dgm:spPr/>
    </dgm:pt>
    <dgm:pt modelId="{412DD2FD-C202-4E75-AE1E-704CA32CBC55}" type="pres">
      <dgm:prSet presAssocID="{123F3664-A5C0-45DD-923E-1DD9C36A466F}" presName="level3hierChild" presStyleCnt="0"/>
      <dgm:spPr/>
    </dgm:pt>
  </dgm:ptLst>
  <dgm:cxnLst>
    <dgm:cxn modelId="{C3BF6508-7ACB-4DEE-964F-6A6C8EB7A7A9}" type="presOf" srcId="{EE885EFC-F434-4277-B431-7174FEDD986C}" destId="{7433312A-D0F1-4AD3-A45D-CDA599EE2B91}" srcOrd="1" destOrd="0" presId="urn:microsoft.com/office/officeart/2005/8/layout/hierarchy2"/>
    <dgm:cxn modelId="{E31CF50F-8E48-4D11-A91D-1C0B875F7316}" type="presOf" srcId="{EE885EFC-F434-4277-B431-7174FEDD986C}" destId="{D9590AAB-91EB-455E-989A-5249752F0600}" srcOrd="0" destOrd="0" presId="urn:microsoft.com/office/officeart/2005/8/layout/hierarchy2"/>
    <dgm:cxn modelId="{08614817-4F60-4380-8C2E-97B067D0604D}" type="presOf" srcId="{123F3664-A5C0-45DD-923E-1DD9C36A466F}" destId="{460CD877-7A86-450C-8898-83BC95176A77}" srcOrd="0" destOrd="0" presId="urn:microsoft.com/office/officeart/2005/8/layout/hierarchy2"/>
    <dgm:cxn modelId="{C56C001E-88AC-4868-B7F2-44991C19A440}" type="presOf" srcId="{F56CF96D-7E2E-4EBE-BA32-358B72F103AA}" destId="{55947472-FF0D-4F74-AE8F-90FE385A9C86}" srcOrd="1" destOrd="0" presId="urn:microsoft.com/office/officeart/2005/8/layout/hierarchy2"/>
    <dgm:cxn modelId="{7FD77820-CB3D-40A0-9DAA-6F4EDEAD6E05}" type="presOf" srcId="{20B7E9E8-E0C2-43F2-BD5C-75000DA9562E}" destId="{65B9BAEE-8CC2-4063-A6B5-4415DE394512}" srcOrd="0" destOrd="0" presId="urn:microsoft.com/office/officeart/2005/8/layout/hierarchy2"/>
    <dgm:cxn modelId="{C39B8924-A81B-40E1-AD46-2C4EAAA01E31}" type="presOf" srcId="{89CD428A-8249-4C15-9D10-4506B55CC5D8}" destId="{EEBE27E6-DDAA-4028-94A6-51647E1883C9}" srcOrd="0" destOrd="0" presId="urn:microsoft.com/office/officeart/2005/8/layout/hierarchy2"/>
    <dgm:cxn modelId="{F8690431-C656-42F2-9844-4233967D1FD6}" type="presOf" srcId="{5A0226D5-2FD5-499E-ACD4-7FAA782AC182}" destId="{178FE004-C6E5-46A7-8E6A-0CE8D03B4B9F}" srcOrd="0" destOrd="0" presId="urn:microsoft.com/office/officeart/2005/8/layout/hierarchy2"/>
    <dgm:cxn modelId="{20ACEB40-668B-478A-8562-35D39BDEA24D}" type="presOf" srcId="{B65DF21B-F8B7-4DB4-91E9-BA35AF6A15E2}" destId="{437C4610-CFAD-4FE5-8A52-F3FE1C5271FD}" srcOrd="0" destOrd="0" presId="urn:microsoft.com/office/officeart/2005/8/layout/hierarchy2"/>
    <dgm:cxn modelId="{527E7E67-C545-4E60-B8DE-D66ADD531256}" type="presOf" srcId="{DF662C4E-43DE-4BFA-ADBB-049B9BD1434F}" destId="{175FD500-F723-438F-9702-CC8D5550722D}" srcOrd="1" destOrd="0" presId="urn:microsoft.com/office/officeart/2005/8/layout/hierarchy2"/>
    <dgm:cxn modelId="{80C49D6A-FAC2-4B0A-AB56-8CAF17FBE7C6}" type="presOf" srcId="{2CF807D3-92A4-4ED5-BC63-E1310D1646D8}" destId="{7654F748-97F6-40F1-A4D5-89AFEAADC584}" srcOrd="0" destOrd="0" presId="urn:microsoft.com/office/officeart/2005/8/layout/hierarchy2"/>
    <dgm:cxn modelId="{9FE7C34F-DA0D-44BC-816D-D9826B4B4F30}" type="presOf" srcId="{D8253176-AEE3-46AA-A502-B62939EF519C}" destId="{5A4BA2D5-DB35-43E2-88A7-E53A0B73513E}" srcOrd="1" destOrd="0" presId="urn:microsoft.com/office/officeart/2005/8/layout/hierarchy2"/>
    <dgm:cxn modelId="{F8888B53-56B6-44EA-95E7-7A58BD0715AE}" srcId="{2CF807D3-92A4-4ED5-BC63-E1310D1646D8}" destId="{123F3664-A5C0-45DD-923E-1DD9C36A466F}" srcOrd="1" destOrd="0" parTransId="{DF662C4E-43DE-4BFA-ADBB-049B9BD1434F}" sibTransId="{74013902-0328-4C1C-A981-65D3B85D182C}"/>
    <dgm:cxn modelId="{5D34C477-7E00-443F-AB30-0A1F97AB85C6}" type="presOf" srcId="{4110F0F6-D27E-4756-8748-D4BC24F8E68A}" destId="{786DE2D8-F2C3-4231-8F6A-EF153B774CED}" srcOrd="0" destOrd="0" presId="urn:microsoft.com/office/officeart/2005/8/layout/hierarchy2"/>
    <dgm:cxn modelId="{DF521189-7B98-43CB-A2D7-3F0B2CE98957}" srcId="{B65DF21B-F8B7-4DB4-91E9-BA35AF6A15E2}" destId="{5A0226D5-2FD5-499E-ACD4-7FAA782AC182}" srcOrd="0" destOrd="0" parTransId="{EE885EFC-F434-4277-B431-7174FEDD986C}" sibTransId="{21276A86-97C3-4602-BA1D-E5453454E245}"/>
    <dgm:cxn modelId="{2C354A8F-B194-4F18-A10A-97D23B79F4CD}" type="presOf" srcId="{DF662C4E-43DE-4BFA-ADBB-049B9BD1434F}" destId="{B10D1CA4-B40D-46C4-8754-6A24E09C57C9}" srcOrd="0" destOrd="0" presId="urn:microsoft.com/office/officeart/2005/8/layout/hierarchy2"/>
    <dgm:cxn modelId="{1C7D5997-715F-4E5B-9425-46145AFFAA23}" type="presOf" srcId="{89CD428A-8249-4C15-9D10-4506B55CC5D8}" destId="{A94531D8-FF25-47F2-BAE4-5B5D68A22C85}" srcOrd="1" destOrd="0" presId="urn:microsoft.com/office/officeart/2005/8/layout/hierarchy2"/>
    <dgm:cxn modelId="{B1239BAA-9A10-4BA3-B931-5E863232ABA7}" srcId="{4110F0F6-D27E-4756-8748-D4BC24F8E68A}" destId="{2CF807D3-92A4-4ED5-BC63-E1310D1646D8}" srcOrd="0" destOrd="0" parTransId="{A1D686D6-5423-40C6-97D1-ACF8567EFA12}" sibTransId="{18DD9EF1-A778-437E-A515-77F988EEB011}"/>
    <dgm:cxn modelId="{D56F4CBC-52A0-4446-BCCF-1131649C546A}" type="presOf" srcId="{D8253176-AEE3-46AA-A502-B62939EF519C}" destId="{A70ECEBB-599D-431F-BED4-5F51D9551598}" srcOrd="0" destOrd="0" presId="urn:microsoft.com/office/officeart/2005/8/layout/hierarchy2"/>
    <dgm:cxn modelId="{597E2CBD-4E39-4951-A1B8-30E3243BCB9D}" srcId="{2CF807D3-92A4-4ED5-BC63-E1310D1646D8}" destId="{B65DF21B-F8B7-4DB4-91E9-BA35AF6A15E2}" srcOrd="0" destOrd="0" parTransId="{89CD428A-8249-4C15-9D10-4506B55CC5D8}" sibTransId="{88CB2CFD-FD71-4E06-9931-7BF34EC6EFEF}"/>
    <dgm:cxn modelId="{BF9972CC-5FEE-4949-AD4E-4B1390AF3D4C}" type="presOf" srcId="{F56CF96D-7E2E-4EBE-BA32-358B72F103AA}" destId="{0C64F701-17C4-47BF-AE7E-746CDB8932A4}" srcOrd="0" destOrd="0" presId="urn:microsoft.com/office/officeart/2005/8/layout/hierarchy2"/>
    <dgm:cxn modelId="{4CECC5CC-4190-4798-89C2-9CB1F06056A1}" type="presOf" srcId="{41F654EF-A57F-4FC7-B2B3-A0D1EC966F02}" destId="{55459929-3EA2-45CA-93AD-C7D097304C44}" srcOrd="0" destOrd="0" presId="urn:microsoft.com/office/officeart/2005/8/layout/hierarchy2"/>
    <dgm:cxn modelId="{F1C129F2-3CAB-4738-99BB-343C1BF9275E}" srcId="{B65DF21B-F8B7-4DB4-91E9-BA35AF6A15E2}" destId="{20B7E9E8-E0C2-43F2-BD5C-75000DA9562E}" srcOrd="1" destOrd="0" parTransId="{F56CF96D-7E2E-4EBE-BA32-358B72F103AA}" sibTransId="{359B49CB-A092-40BB-ABCC-6F943FE83FF0}"/>
    <dgm:cxn modelId="{0F4D4AF9-18A3-4815-B69E-1B1998E504C2}" srcId="{B65DF21B-F8B7-4DB4-91E9-BA35AF6A15E2}" destId="{41F654EF-A57F-4FC7-B2B3-A0D1EC966F02}" srcOrd="2" destOrd="0" parTransId="{D8253176-AEE3-46AA-A502-B62939EF519C}" sibTransId="{01ABED99-0C3A-49E9-84EC-475A2A7D7A02}"/>
    <dgm:cxn modelId="{78B8FEAB-2F8F-4EA4-95FE-6EB1E7864714}" type="presParOf" srcId="{786DE2D8-F2C3-4231-8F6A-EF153B774CED}" destId="{C5A6DC65-29F5-4852-B763-51A5EA399AF6}" srcOrd="0" destOrd="0" presId="urn:microsoft.com/office/officeart/2005/8/layout/hierarchy2"/>
    <dgm:cxn modelId="{9163CAEE-9478-49EF-B957-4B7F5D35405E}" type="presParOf" srcId="{C5A6DC65-29F5-4852-B763-51A5EA399AF6}" destId="{7654F748-97F6-40F1-A4D5-89AFEAADC584}" srcOrd="0" destOrd="0" presId="urn:microsoft.com/office/officeart/2005/8/layout/hierarchy2"/>
    <dgm:cxn modelId="{EDE94919-1D41-46F9-9305-7DCA8F70BB74}" type="presParOf" srcId="{C5A6DC65-29F5-4852-B763-51A5EA399AF6}" destId="{A39FBF72-BF49-466F-B489-D4C47BADAD46}" srcOrd="1" destOrd="0" presId="urn:microsoft.com/office/officeart/2005/8/layout/hierarchy2"/>
    <dgm:cxn modelId="{09C7ED88-51D2-4725-A4CB-0C4C4287141D}" type="presParOf" srcId="{A39FBF72-BF49-466F-B489-D4C47BADAD46}" destId="{EEBE27E6-DDAA-4028-94A6-51647E1883C9}" srcOrd="0" destOrd="0" presId="urn:microsoft.com/office/officeart/2005/8/layout/hierarchy2"/>
    <dgm:cxn modelId="{63DA4883-8F61-4D7A-B6E8-E5A8CC2DC508}" type="presParOf" srcId="{EEBE27E6-DDAA-4028-94A6-51647E1883C9}" destId="{A94531D8-FF25-47F2-BAE4-5B5D68A22C85}" srcOrd="0" destOrd="0" presId="urn:microsoft.com/office/officeart/2005/8/layout/hierarchy2"/>
    <dgm:cxn modelId="{C64DCBE9-8CFB-4C98-898C-7985B495569D}" type="presParOf" srcId="{A39FBF72-BF49-466F-B489-D4C47BADAD46}" destId="{B3860D97-D034-45E2-A87B-940E65BF5721}" srcOrd="1" destOrd="0" presId="urn:microsoft.com/office/officeart/2005/8/layout/hierarchy2"/>
    <dgm:cxn modelId="{42B1F0BB-F9D2-4AD8-B23E-5AF48C0C2814}" type="presParOf" srcId="{B3860D97-D034-45E2-A87B-940E65BF5721}" destId="{437C4610-CFAD-4FE5-8A52-F3FE1C5271FD}" srcOrd="0" destOrd="0" presId="urn:microsoft.com/office/officeart/2005/8/layout/hierarchy2"/>
    <dgm:cxn modelId="{A6BC3C23-9E42-4C68-86B7-C6B284DDE176}" type="presParOf" srcId="{B3860D97-D034-45E2-A87B-940E65BF5721}" destId="{48B7B6EE-A21E-4019-9BD2-B37FA76FFB95}" srcOrd="1" destOrd="0" presId="urn:microsoft.com/office/officeart/2005/8/layout/hierarchy2"/>
    <dgm:cxn modelId="{56BA6545-8B14-49C7-9616-EF75B7D1824C}" type="presParOf" srcId="{48B7B6EE-A21E-4019-9BD2-B37FA76FFB95}" destId="{D9590AAB-91EB-455E-989A-5249752F0600}" srcOrd="0" destOrd="0" presId="urn:microsoft.com/office/officeart/2005/8/layout/hierarchy2"/>
    <dgm:cxn modelId="{5D922C8D-CC31-45C3-A0AA-D1EB667DE2A7}" type="presParOf" srcId="{D9590AAB-91EB-455E-989A-5249752F0600}" destId="{7433312A-D0F1-4AD3-A45D-CDA599EE2B91}" srcOrd="0" destOrd="0" presId="urn:microsoft.com/office/officeart/2005/8/layout/hierarchy2"/>
    <dgm:cxn modelId="{2A73978B-9D13-4629-A684-C33C702F788B}" type="presParOf" srcId="{48B7B6EE-A21E-4019-9BD2-B37FA76FFB95}" destId="{2C77DC0E-685C-43DA-99AF-90AE93DD1F4C}" srcOrd="1" destOrd="0" presId="urn:microsoft.com/office/officeart/2005/8/layout/hierarchy2"/>
    <dgm:cxn modelId="{72C81EC6-FDC3-43A8-89A4-DFACBFC1FCC7}" type="presParOf" srcId="{2C77DC0E-685C-43DA-99AF-90AE93DD1F4C}" destId="{178FE004-C6E5-46A7-8E6A-0CE8D03B4B9F}" srcOrd="0" destOrd="0" presId="urn:microsoft.com/office/officeart/2005/8/layout/hierarchy2"/>
    <dgm:cxn modelId="{CFD13FA2-2232-4349-B895-378C5238F9F3}" type="presParOf" srcId="{2C77DC0E-685C-43DA-99AF-90AE93DD1F4C}" destId="{4C5EAC35-1454-442D-BC77-F7B6EB9B067D}" srcOrd="1" destOrd="0" presId="urn:microsoft.com/office/officeart/2005/8/layout/hierarchy2"/>
    <dgm:cxn modelId="{A18EB0E9-E0D4-48F3-A519-0ADE1AAA3AC2}" type="presParOf" srcId="{48B7B6EE-A21E-4019-9BD2-B37FA76FFB95}" destId="{0C64F701-17C4-47BF-AE7E-746CDB8932A4}" srcOrd="2" destOrd="0" presId="urn:microsoft.com/office/officeart/2005/8/layout/hierarchy2"/>
    <dgm:cxn modelId="{71B7E336-E7EF-4DF4-8EAF-54AC92015F1C}" type="presParOf" srcId="{0C64F701-17C4-47BF-AE7E-746CDB8932A4}" destId="{55947472-FF0D-4F74-AE8F-90FE385A9C86}" srcOrd="0" destOrd="0" presId="urn:microsoft.com/office/officeart/2005/8/layout/hierarchy2"/>
    <dgm:cxn modelId="{8F25B701-891A-41BA-9DB1-143E89A87394}" type="presParOf" srcId="{48B7B6EE-A21E-4019-9BD2-B37FA76FFB95}" destId="{D0BE21A5-8725-4731-808D-CF00CAA0C3F6}" srcOrd="3" destOrd="0" presId="urn:microsoft.com/office/officeart/2005/8/layout/hierarchy2"/>
    <dgm:cxn modelId="{055A03AD-22B6-4513-80FB-E249659DADDD}" type="presParOf" srcId="{D0BE21A5-8725-4731-808D-CF00CAA0C3F6}" destId="{65B9BAEE-8CC2-4063-A6B5-4415DE394512}" srcOrd="0" destOrd="0" presId="urn:microsoft.com/office/officeart/2005/8/layout/hierarchy2"/>
    <dgm:cxn modelId="{2ED9821A-E083-4603-8C66-4F58B4ED1B0D}" type="presParOf" srcId="{D0BE21A5-8725-4731-808D-CF00CAA0C3F6}" destId="{BFBAC6EB-DB4B-4988-9787-9EF0D1094CFB}" srcOrd="1" destOrd="0" presId="urn:microsoft.com/office/officeart/2005/8/layout/hierarchy2"/>
    <dgm:cxn modelId="{5D235C2D-0FD7-4F7C-9953-F5D060D5384F}" type="presParOf" srcId="{48B7B6EE-A21E-4019-9BD2-B37FA76FFB95}" destId="{A70ECEBB-599D-431F-BED4-5F51D9551598}" srcOrd="4" destOrd="0" presId="urn:microsoft.com/office/officeart/2005/8/layout/hierarchy2"/>
    <dgm:cxn modelId="{35C153F0-0A31-489E-8B2B-EDDD027F1B04}" type="presParOf" srcId="{A70ECEBB-599D-431F-BED4-5F51D9551598}" destId="{5A4BA2D5-DB35-43E2-88A7-E53A0B73513E}" srcOrd="0" destOrd="0" presId="urn:microsoft.com/office/officeart/2005/8/layout/hierarchy2"/>
    <dgm:cxn modelId="{3F9B1E94-045E-40A3-A6C0-DB964B986532}" type="presParOf" srcId="{48B7B6EE-A21E-4019-9BD2-B37FA76FFB95}" destId="{0911A42F-3542-4D71-BA67-C49AB1EE09E2}" srcOrd="5" destOrd="0" presId="urn:microsoft.com/office/officeart/2005/8/layout/hierarchy2"/>
    <dgm:cxn modelId="{48CB0E91-6682-4032-B855-35B33335137E}" type="presParOf" srcId="{0911A42F-3542-4D71-BA67-C49AB1EE09E2}" destId="{55459929-3EA2-45CA-93AD-C7D097304C44}" srcOrd="0" destOrd="0" presId="urn:microsoft.com/office/officeart/2005/8/layout/hierarchy2"/>
    <dgm:cxn modelId="{185423DB-F9CD-4D30-A365-32CA9CDEB29E}" type="presParOf" srcId="{0911A42F-3542-4D71-BA67-C49AB1EE09E2}" destId="{100D1096-EB07-4DAA-B5DA-EACA14ED9C67}" srcOrd="1" destOrd="0" presId="urn:microsoft.com/office/officeart/2005/8/layout/hierarchy2"/>
    <dgm:cxn modelId="{421017B1-0B80-428A-A961-5F6C97187C35}" type="presParOf" srcId="{A39FBF72-BF49-466F-B489-D4C47BADAD46}" destId="{B10D1CA4-B40D-46C4-8754-6A24E09C57C9}" srcOrd="2" destOrd="0" presId="urn:microsoft.com/office/officeart/2005/8/layout/hierarchy2"/>
    <dgm:cxn modelId="{1BCA8BE5-4424-46EE-9451-1AE68899BAFF}" type="presParOf" srcId="{B10D1CA4-B40D-46C4-8754-6A24E09C57C9}" destId="{175FD500-F723-438F-9702-CC8D5550722D}" srcOrd="0" destOrd="0" presId="urn:microsoft.com/office/officeart/2005/8/layout/hierarchy2"/>
    <dgm:cxn modelId="{5F70B634-8502-451F-A2A3-51E6E6F93E0A}" type="presParOf" srcId="{A39FBF72-BF49-466F-B489-D4C47BADAD46}" destId="{1BDB9BE9-BB32-4600-A17B-DB1BE0D1D0F7}" srcOrd="3" destOrd="0" presId="urn:microsoft.com/office/officeart/2005/8/layout/hierarchy2"/>
    <dgm:cxn modelId="{D9EF396D-BF3D-425D-A4CA-AE0E67E9E5C0}" type="presParOf" srcId="{1BDB9BE9-BB32-4600-A17B-DB1BE0D1D0F7}" destId="{460CD877-7A86-450C-8898-83BC95176A77}" srcOrd="0" destOrd="0" presId="urn:microsoft.com/office/officeart/2005/8/layout/hierarchy2"/>
    <dgm:cxn modelId="{4C76D6E3-40FE-4B37-AF0F-103C18B5789E}" type="presParOf" srcId="{1BDB9BE9-BB32-4600-A17B-DB1BE0D1D0F7}" destId="{412DD2FD-C202-4E75-AE1E-704CA32CBC55}"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54F748-97F6-40F1-A4D5-89AFEAADC584}">
      <dsp:nvSpPr>
        <dsp:cNvPr id="0" name=""/>
        <dsp:cNvSpPr/>
      </dsp:nvSpPr>
      <dsp:spPr>
        <a:xfrm>
          <a:off x="7" y="2441252"/>
          <a:ext cx="2172919" cy="991775"/>
        </a:xfrm>
        <a:prstGeom prst="roundRect">
          <a:avLst>
            <a:gd name="adj" fmla="val 10000"/>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Interaction</a:t>
          </a:r>
          <a:endParaRPr lang="zh-CN" altLang="en-US" sz="2400" b="1" kern="1200" dirty="0"/>
        </a:p>
      </dsp:txBody>
      <dsp:txXfrm>
        <a:off x="29055" y="2470300"/>
        <a:ext cx="2114823" cy="933679"/>
      </dsp:txXfrm>
    </dsp:sp>
    <dsp:sp modelId="{EEBE27E6-DDAA-4028-94A6-51647E1883C9}">
      <dsp:nvSpPr>
        <dsp:cNvPr id="0" name=""/>
        <dsp:cNvSpPr/>
      </dsp:nvSpPr>
      <dsp:spPr>
        <a:xfrm rot="19474186">
          <a:off x="2081846" y="2633148"/>
          <a:ext cx="983715" cy="37712"/>
        </a:xfrm>
        <a:custGeom>
          <a:avLst/>
          <a:gdLst/>
          <a:ahLst/>
          <a:cxnLst/>
          <a:rect l="0" t="0" r="0" b="0"/>
          <a:pathLst>
            <a:path>
              <a:moveTo>
                <a:pt x="0" y="18856"/>
              </a:moveTo>
              <a:lnTo>
                <a:pt x="983715" y="18856"/>
              </a:lnTo>
            </a:path>
          </a:pathLst>
        </a:custGeom>
        <a:noFill/>
        <a:ln w="12700" cap="flat" cmpd="sng" algn="ctr">
          <a:solidFill>
            <a:schemeClr val="accent1">
              <a:tint val="99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549110" y="2627411"/>
        <a:ext cx="49185" cy="49185"/>
      </dsp:txXfrm>
    </dsp:sp>
    <dsp:sp modelId="{437C4610-CFAD-4FE5-8A52-F3FE1C5271FD}">
      <dsp:nvSpPr>
        <dsp:cNvPr id="0" name=""/>
        <dsp:cNvSpPr/>
      </dsp:nvSpPr>
      <dsp:spPr>
        <a:xfrm>
          <a:off x="2974480" y="1870981"/>
          <a:ext cx="1983550" cy="991775"/>
        </a:xfrm>
        <a:prstGeom prst="roundRect">
          <a:avLst>
            <a:gd name="adj" fmla="val 10000"/>
          </a:avLst>
        </a:prstGeom>
        <a:solidFill>
          <a:schemeClr val="accent1">
            <a:tint val="99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Instructional interaction</a:t>
          </a:r>
          <a:endParaRPr lang="zh-CN" altLang="en-US" sz="2400" b="1" kern="1200" dirty="0"/>
        </a:p>
      </dsp:txBody>
      <dsp:txXfrm>
        <a:off x="3003528" y="1900029"/>
        <a:ext cx="1925454" cy="933679"/>
      </dsp:txXfrm>
    </dsp:sp>
    <dsp:sp modelId="{D9590AAB-91EB-455E-989A-5249752F0600}">
      <dsp:nvSpPr>
        <dsp:cNvPr id="0" name=""/>
        <dsp:cNvSpPr/>
      </dsp:nvSpPr>
      <dsp:spPr>
        <a:xfrm rot="18289469">
          <a:off x="4660055" y="1777742"/>
          <a:ext cx="1389370" cy="37712"/>
        </a:xfrm>
        <a:custGeom>
          <a:avLst/>
          <a:gdLst/>
          <a:ahLst/>
          <a:cxnLst/>
          <a:rect l="0" t="0" r="0" b="0"/>
          <a:pathLst>
            <a:path>
              <a:moveTo>
                <a:pt x="0" y="18856"/>
              </a:moveTo>
              <a:lnTo>
                <a:pt x="1389370" y="18856"/>
              </a:lnTo>
            </a:path>
          </a:pathLst>
        </a:custGeom>
        <a:noFill/>
        <a:ln w="12700" cap="flat" cmpd="sng" algn="ctr">
          <a:solidFill>
            <a:schemeClr val="accent1">
              <a:tint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5320006" y="1761864"/>
        <a:ext cx="69468" cy="69468"/>
      </dsp:txXfrm>
    </dsp:sp>
    <dsp:sp modelId="{178FE004-C6E5-46A7-8E6A-0CE8D03B4B9F}">
      <dsp:nvSpPr>
        <dsp:cNvPr id="0" name=""/>
        <dsp:cNvSpPr/>
      </dsp:nvSpPr>
      <dsp:spPr>
        <a:xfrm>
          <a:off x="5751450" y="730440"/>
          <a:ext cx="4105036" cy="991775"/>
        </a:xfrm>
        <a:prstGeom prst="roundRect">
          <a:avLst>
            <a:gd name="adj" fmla="val 10000"/>
          </a:avLst>
        </a:prstGeom>
        <a:solidFill>
          <a:schemeClr val="accent1">
            <a:tint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t>teacher-student interaction</a:t>
          </a:r>
          <a:endParaRPr lang="zh-CN" altLang="en-US" sz="2400" b="1" kern="1200" dirty="0"/>
        </a:p>
      </dsp:txBody>
      <dsp:txXfrm>
        <a:off x="5780498" y="759488"/>
        <a:ext cx="4046940" cy="933679"/>
      </dsp:txXfrm>
    </dsp:sp>
    <dsp:sp modelId="{0C64F701-17C4-47BF-AE7E-746CDB8932A4}">
      <dsp:nvSpPr>
        <dsp:cNvPr id="0" name=""/>
        <dsp:cNvSpPr/>
      </dsp:nvSpPr>
      <dsp:spPr>
        <a:xfrm>
          <a:off x="4958030" y="2348013"/>
          <a:ext cx="793420" cy="37712"/>
        </a:xfrm>
        <a:custGeom>
          <a:avLst/>
          <a:gdLst/>
          <a:ahLst/>
          <a:cxnLst/>
          <a:rect l="0" t="0" r="0" b="0"/>
          <a:pathLst>
            <a:path>
              <a:moveTo>
                <a:pt x="0" y="18856"/>
              </a:moveTo>
              <a:lnTo>
                <a:pt x="793420" y="18856"/>
              </a:lnTo>
            </a:path>
          </a:pathLst>
        </a:custGeom>
        <a:noFill/>
        <a:ln w="12700" cap="flat" cmpd="sng" algn="ctr">
          <a:solidFill>
            <a:schemeClr val="accent1">
              <a:tint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5334904" y="2347033"/>
        <a:ext cx="39671" cy="39671"/>
      </dsp:txXfrm>
    </dsp:sp>
    <dsp:sp modelId="{65B9BAEE-8CC2-4063-A6B5-4415DE394512}">
      <dsp:nvSpPr>
        <dsp:cNvPr id="0" name=""/>
        <dsp:cNvSpPr/>
      </dsp:nvSpPr>
      <dsp:spPr>
        <a:xfrm>
          <a:off x="5751450" y="1870981"/>
          <a:ext cx="4091528" cy="991775"/>
        </a:xfrm>
        <a:prstGeom prst="roundRect">
          <a:avLst>
            <a:gd name="adj" fmla="val 10000"/>
          </a:avLst>
        </a:prstGeom>
        <a:solidFill>
          <a:schemeClr val="accent1">
            <a:tint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t>student-student interaction</a:t>
          </a:r>
          <a:endParaRPr lang="zh-CN" altLang="en-US" sz="2400" b="1" kern="1200" dirty="0"/>
        </a:p>
      </dsp:txBody>
      <dsp:txXfrm>
        <a:off x="5780498" y="1900029"/>
        <a:ext cx="4033432" cy="933679"/>
      </dsp:txXfrm>
    </dsp:sp>
    <dsp:sp modelId="{A70ECEBB-599D-431F-BED4-5F51D9551598}">
      <dsp:nvSpPr>
        <dsp:cNvPr id="0" name=""/>
        <dsp:cNvSpPr/>
      </dsp:nvSpPr>
      <dsp:spPr>
        <a:xfrm rot="3310531">
          <a:off x="4660055" y="2918284"/>
          <a:ext cx="1389370" cy="37712"/>
        </a:xfrm>
        <a:custGeom>
          <a:avLst/>
          <a:gdLst/>
          <a:ahLst/>
          <a:cxnLst/>
          <a:rect l="0" t="0" r="0" b="0"/>
          <a:pathLst>
            <a:path>
              <a:moveTo>
                <a:pt x="0" y="18856"/>
              </a:moveTo>
              <a:lnTo>
                <a:pt x="1389370" y="18856"/>
              </a:lnTo>
            </a:path>
          </a:pathLst>
        </a:custGeom>
        <a:noFill/>
        <a:ln w="12700" cap="flat" cmpd="sng" algn="ctr">
          <a:solidFill>
            <a:schemeClr val="accent1">
              <a:tint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5320006" y="2902405"/>
        <a:ext cx="69468" cy="69468"/>
      </dsp:txXfrm>
    </dsp:sp>
    <dsp:sp modelId="{55459929-3EA2-45CA-93AD-C7D097304C44}">
      <dsp:nvSpPr>
        <dsp:cNvPr id="0" name=""/>
        <dsp:cNvSpPr/>
      </dsp:nvSpPr>
      <dsp:spPr>
        <a:xfrm>
          <a:off x="5751450" y="3011523"/>
          <a:ext cx="4103826" cy="991775"/>
        </a:xfrm>
        <a:prstGeom prst="roundRect">
          <a:avLst>
            <a:gd name="adj" fmla="val 10000"/>
          </a:avLst>
        </a:prstGeom>
        <a:solidFill>
          <a:schemeClr val="accent1">
            <a:tint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t>Resource interaction</a:t>
          </a:r>
          <a:endParaRPr lang="zh-CN" altLang="en-US" sz="2400" b="1" kern="1200" dirty="0"/>
        </a:p>
      </dsp:txBody>
      <dsp:txXfrm>
        <a:off x="5780498" y="3040571"/>
        <a:ext cx="4045730" cy="933679"/>
      </dsp:txXfrm>
    </dsp:sp>
    <dsp:sp modelId="{B10D1CA4-B40D-46C4-8754-6A24E09C57C9}">
      <dsp:nvSpPr>
        <dsp:cNvPr id="0" name=""/>
        <dsp:cNvSpPr/>
      </dsp:nvSpPr>
      <dsp:spPr>
        <a:xfrm rot="2125814">
          <a:off x="2081846" y="3203419"/>
          <a:ext cx="983715" cy="37712"/>
        </a:xfrm>
        <a:custGeom>
          <a:avLst/>
          <a:gdLst/>
          <a:ahLst/>
          <a:cxnLst/>
          <a:rect l="0" t="0" r="0" b="0"/>
          <a:pathLst>
            <a:path>
              <a:moveTo>
                <a:pt x="0" y="18856"/>
              </a:moveTo>
              <a:lnTo>
                <a:pt x="983715" y="18856"/>
              </a:lnTo>
            </a:path>
          </a:pathLst>
        </a:custGeom>
        <a:noFill/>
        <a:ln w="12700" cap="flat" cmpd="sng" algn="ctr">
          <a:solidFill>
            <a:schemeClr val="accent1">
              <a:tint val="99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549110" y="3197682"/>
        <a:ext cx="49185" cy="49185"/>
      </dsp:txXfrm>
    </dsp:sp>
    <dsp:sp modelId="{460CD877-7A86-450C-8898-83BC95176A77}">
      <dsp:nvSpPr>
        <dsp:cNvPr id="0" name=""/>
        <dsp:cNvSpPr/>
      </dsp:nvSpPr>
      <dsp:spPr>
        <a:xfrm>
          <a:off x="2974480" y="3011523"/>
          <a:ext cx="1983550" cy="991775"/>
        </a:xfrm>
        <a:prstGeom prst="roundRect">
          <a:avLst>
            <a:gd name="adj" fmla="val 10000"/>
          </a:avLst>
        </a:prstGeom>
        <a:solidFill>
          <a:schemeClr val="accent1">
            <a:tint val="99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Interface interaction</a:t>
          </a:r>
          <a:endParaRPr lang="zh-CN" altLang="en-US" sz="2400" b="1" kern="1200" dirty="0"/>
        </a:p>
      </dsp:txBody>
      <dsp:txXfrm>
        <a:off x="3003528" y="3040571"/>
        <a:ext cx="1925454" cy="93367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png>
</file>

<file path=ppt/media/image22.sv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8B5E80-6483-4241-B239-355D675B84B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99EE12F-839A-4F32-BFEC-911E63F51E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566E265-9687-4642-AA1C-14EC4BE18970}"/>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5" name="页脚占位符 4">
            <a:extLst>
              <a:ext uri="{FF2B5EF4-FFF2-40B4-BE49-F238E27FC236}">
                <a16:creationId xmlns:a16="http://schemas.microsoft.com/office/drawing/2014/main" id="{D193B6C5-C977-46CE-9305-BA96867A5E4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04B69CA-C897-4E5D-B78F-92B87AC6AA9D}"/>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2983831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7AEE87-0DDB-4619-800A-968F04E3683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73028BC-E427-4BDC-95A4-0FE3385F7B6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1DBDDE1-6CF2-4239-816D-61FCDCFEEBAF}"/>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5" name="页脚占位符 4">
            <a:extLst>
              <a:ext uri="{FF2B5EF4-FFF2-40B4-BE49-F238E27FC236}">
                <a16:creationId xmlns:a16="http://schemas.microsoft.com/office/drawing/2014/main" id="{95DE7743-4015-4E15-9444-924D29359D0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51AD995-38DA-4FC8-8237-C9339AE5C380}"/>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1929235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DFFA66B-C355-48E7-9F18-6C81FA16738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2F9DB81-45B0-414F-8816-D8AE8A611AB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23AF227-6EA8-4ECC-8C6B-EC8F7B463E56}"/>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5" name="页脚占位符 4">
            <a:extLst>
              <a:ext uri="{FF2B5EF4-FFF2-40B4-BE49-F238E27FC236}">
                <a16:creationId xmlns:a16="http://schemas.microsoft.com/office/drawing/2014/main" id="{DB308111-DBD9-4883-B21F-0D9F9B5C94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A5A4848-AAD8-4B65-BF1F-7C9B4EFB7E9E}"/>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248725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65491D-2E52-4463-A881-DDFC0263FA9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687E3BD-2CBB-415C-9B9A-5C3499A1B91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7FF5F3D-AFD2-4E4C-A280-775C99DDCB40}"/>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5" name="页脚占位符 4">
            <a:extLst>
              <a:ext uri="{FF2B5EF4-FFF2-40B4-BE49-F238E27FC236}">
                <a16:creationId xmlns:a16="http://schemas.microsoft.com/office/drawing/2014/main" id="{EC0F50EA-C915-4770-8B9D-DF84A296FBF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353171A-F794-4DAB-95C3-4033A0582431}"/>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27646230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3E3997-F618-4191-88FA-40FFFBAAB3F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0CD9C62A-0334-4329-B540-D5211039777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A8529E7-D10C-4994-9CE5-DA67B7DFFD21}"/>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5" name="页脚占位符 4">
            <a:extLst>
              <a:ext uri="{FF2B5EF4-FFF2-40B4-BE49-F238E27FC236}">
                <a16:creationId xmlns:a16="http://schemas.microsoft.com/office/drawing/2014/main" id="{4927A27D-DE65-4E3D-89A9-8EB9156D76E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E752384-99A6-4B3D-90F0-051FA688EB78}"/>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3182881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319C47-2B59-4AB7-81F7-1132644E47F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8F46296-A429-42AF-A540-81D02550A8A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E6DC2F0-C3C9-4578-8868-7AB2186073B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2DA22D21-FB9F-4FBB-929D-92C871B71759}"/>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6" name="页脚占位符 5">
            <a:extLst>
              <a:ext uri="{FF2B5EF4-FFF2-40B4-BE49-F238E27FC236}">
                <a16:creationId xmlns:a16="http://schemas.microsoft.com/office/drawing/2014/main" id="{17FC6B9A-7EFC-490E-912E-0F9DFAC9431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949113F-C30E-4E98-A63E-E9174EDB9839}"/>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3114398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4DF907-CA1E-46D9-ACE2-8AA9ACB80F9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8702EA2-315D-4F97-A316-FF9C7E69FE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375D57F-0EE6-404D-8CC0-6005F2C5734E}"/>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0839FA7B-C989-43E2-A8FE-511BE41930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5249724-C9CE-4574-B913-79C711E19A8A}"/>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F332013F-EC75-404A-B6B8-4E9F57698403}"/>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8" name="页脚占位符 7">
            <a:extLst>
              <a:ext uri="{FF2B5EF4-FFF2-40B4-BE49-F238E27FC236}">
                <a16:creationId xmlns:a16="http://schemas.microsoft.com/office/drawing/2014/main" id="{43EA9B30-2B09-4FFD-B972-F2B59AE0C607}"/>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7BBA953-90E0-492D-8F1E-70A3741AF039}"/>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2337390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1CB75B-11BC-46E5-9D1A-AEF188C280F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10EF0A3-E8BB-430A-8BBB-1BFB42040196}"/>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4" name="页脚占位符 3">
            <a:extLst>
              <a:ext uri="{FF2B5EF4-FFF2-40B4-BE49-F238E27FC236}">
                <a16:creationId xmlns:a16="http://schemas.microsoft.com/office/drawing/2014/main" id="{735BF0D3-E142-404F-9ECD-A5439674D6B0}"/>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7FB4172-8B15-4202-8E33-31C776F76D5F}"/>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2572732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18647EA-03BE-4438-B8F1-DCFAE1716676}"/>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3" name="页脚占位符 2">
            <a:extLst>
              <a:ext uri="{FF2B5EF4-FFF2-40B4-BE49-F238E27FC236}">
                <a16:creationId xmlns:a16="http://schemas.microsoft.com/office/drawing/2014/main" id="{A4B2ED69-166E-4DBD-B2AE-D6813C38E90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D100A8F-C9DF-4E63-9B42-12A1EC969982}"/>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40290362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A7E89F-62CD-4A2D-AC57-CE2A6111487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0730B4D-9A57-45A0-8B33-FCDC71BA21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06F7D2E4-F99F-4401-A258-03F1C55FFC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F14F92A-5EAC-43DC-B8CB-68F742B19DE4}"/>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6" name="页脚占位符 5">
            <a:extLst>
              <a:ext uri="{FF2B5EF4-FFF2-40B4-BE49-F238E27FC236}">
                <a16:creationId xmlns:a16="http://schemas.microsoft.com/office/drawing/2014/main" id="{95CC7BBB-6D4A-4E05-8721-507D7BBAA69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78527EC-D098-40C8-BC72-F9925794A379}"/>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3552671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8C9888-AD2A-4F7F-99E3-7DB27A24041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2C35D5A-2A4C-4C54-B79C-DCB735E472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9D2014D-C27D-4CC4-8A5C-4026656B88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354E96E-82DB-4313-BB91-F76622D93303}"/>
              </a:ext>
            </a:extLst>
          </p:cNvPr>
          <p:cNvSpPr>
            <a:spLocks noGrp="1"/>
          </p:cNvSpPr>
          <p:nvPr>
            <p:ph type="dt" sz="half" idx="10"/>
          </p:nvPr>
        </p:nvSpPr>
        <p:spPr/>
        <p:txBody>
          <a:bodyPr/>
          <a:lstStyle/>
          <a:p>
            <a:fld id="{5394043C-ECB8-4456-8752-C4E7E89FB76C}" type="datetimeFigureOut">
              <a:rPr lang="zh-CN" altLang="en-US" smtClean="0"/>
              <a:t>2019/9/27</a:t>
            </a:fld>
            <a:endParaRPr lang="zh-CN" altLang="en-US"/>
          </a:p>
        </p:txBody>
      </p:sp>
      <p:sp>
        <p:nvSpPr>
          <p:cNvPr id="6" name="页脚占位符 5">
            <a:extLst>
              <a:ext uri="{FF2B5EF4-FFF2-40B4-BE49-F238E27FC236}">
                <a16:creationId xmlns:a16="http://schemas.microsoft.com/office/drawing/2014/main" id="{6A9FE276-6528-4436-87CC-75605DBA474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26F7E35-BBB9-46E2-BDBA-7B37650AB840}"/>
              </a:ext>
            </a:extLst>
          </p:cNvPr>
          <p:cNvSpPr>
            <a:spLocks noGrp="1"/>
          </p:cNvSpPr>
          <p:nvPr>
            <p:ph type="sldNum" sz="quarter" idx="12"/>
          </p:nvPr>
        </p:nvSpPr>
        <p:spPr/>
        <p:txBody>
          <a:body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32377390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6A90DFE-7E13-4BA0-A977-2D933722DB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AE3E114E-B564-4E6D-84D8-642B5256E89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3BAE822-E77B-40AC-9213-37BB8B4E7A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94043C-ECB8-4456-8752-C4E7E89FB76C}" type="datetimeFigureOut">
              <a:rPr lang="zh-CN" altLang="en-US" smtClean="0"/>
              <a:t>2019/9/27</a:t>
            </a:fld>
            <a:endParaRPr lang="zh-CN" altLang="en-US"/>
          </a:p>
        </p:txBody>
      </p:sp>
      <p:sp>
        <p:nvSpPr>
          <p:cNvPr id="5" name="页脚占位符 4">
            <a:extLst>
              <a:ext uri="{FF2B5EF4-FFF2-40B4-BE49-F238E27FC236}">
                <a16:creationId xmlns:a16="http://schemas.microsoft.com/office/drawing/2014/main" id="{02022908-04A2-4FB9-AA95-8F261DC7D2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521A72B-0A63-44CB-9BB0-0908C8930B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9984E5-F3BC-4AFE-8B02-F45FD79ADC01}" type="slidenum">
              <a:rPr lang="zh-CN" altLang="en-US" smtClean="0"/>
              <a:t>‹#›</a:t>
            </a:fld>
            <a:endParaRPr lang="zh-CN" altLang="en-US"/>
          </a:p>
        </p:txBody>
      </p:sp>
    </p:spTree>
    <p:extLst>
      <p:ext uri="{BB962C8B-B14F-4D97-AF65-F5344CB8AC3E}">
        <p14:creationId xmlns:p14="http://schemas.microsoft.com/office/powerpoint/2010/main" val="30637163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patest.cn/"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6.xml"/><Relationship Id="rId5" Type="http://schemas.openxmlformats.org/officeDocument/2006/relationships/image" Target="../media/image19.sv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7.svg"/><Relationship Id="rId7" Type="http://schemas.openxmlformats.org/officeDocument/2006/relationships/image" Target="../media/image18.png"/><Relationship Id="rId2" Type="http://schemas.openxmlformats.org/officeDocument/2006/relationships/image" Target="../media/image16.png"/><Relationship Id="rId1" Type="http://schemas.openxmlformats.org/officeDocument/2006/relationships/slideLayout" Target="../slideLayouts/slideLayout6.xml"/><Relationship Id="rId6" Type="http://schemas.openxmlformats.org/officeDocument/2006/relationships/image" Target="../media/image22.svg"/><Relationship Id="rId5" Type="http://schemas.openxmlformats.org/officeDocument/2006/relationships/image" Target="../media/image21.png"/><Relationship Id="rId10" Type="http://schemas.openxmlformats.org/officeDocument/2006/relationships/image" Target="../media/image24.PNG"/><Relationship Id="rId4" Type="http://schemas.openxmlformats.org/officeDocument/2006/relationships/image" Target="../media/image20.PNG"/><Relationship Id="rId9"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hyperlink" Target="http://www.leetcode.com/" TargetMode="Externa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590757-DD13-403C-B196-79365A86D8B5}"/>
              </a:ext>
            </a:extLst>
          </p:cNvPr>
          <p:cNvSpPr>
            <a:spLocks noGrp="1"/>
          </p:cNvSpPr>
          <p:nvPr>
            <p:ph type="title"/>
          </p:nvPr>
        </p:nvSpPr>
        <p:spPr/>
        <p:txBody>
          <a:bodyPr>
            <a:normAutofit/>
          </a:bodyPr>
          <a:lstStyle/>
          <a:p>
            <a:r>
              <a:rPr lang="en-US" altLang="zh-CN" sz="4800" b="1" dirty="0">
                <a:solidFill>
                  <a:schemeClr val="accent1">
                    <a:lumMod val="60000"/>
                    <a:lumOff val="40000"/>
                  </a:schemeClr>
                </a:solidFill>
              </a:rPr>
              <a:t>About PAT</a:t>
            </a:r>
            <a:endParaRPr lang="zh-CN" altLang="en-US" sz="4800" b="1" dirty="0">
              <a:solidFill>
                <a:schemeClr val="accent1">
                  <a:lumMod val="60000"/>
                  <a:lumOff val="40000"/>
                </a:schemeClr>
              </a:solidFill>
            </a:endParaRPr>
          </a:p>
        </p:txBody>
      </p:sp>
      <p:pic>
        <p:nvPicPr>
          <p:cNvPr id="4" name="图片 3">
            <a:hlinkClick r:id="rId2"/>
            <a:extLst>
              <a:ext uri="{FF2B5EF4-FFF2-40B4-BE49-F238E27FC236}">
                <a16:creationId xmlns:a16="http://schemas.microsoft.com/office/drawing/2014/main" id="{B25872BF-E32D-4677-8303-DEC61F977E67}"/>
              </a:ext>
            </a:extLst>
          </p:cNvPr>
          <p:cNvPicPr>
            <a:picLocks noChangeAspect="1"/>
          </p:cNvPicPr>
          <p:nvPr/>
        </p:nvPicPr>
        <p:blipFill rotWithShape="1">
          <a:blip r:embed="rId3"/>
          <a:srcRect l="1" t="14518" r="62834" b="75557"/>
          <a:stretch/>
        </p:blipFill>
        <p:spPr>
          <a:xfrm>
            <a:off x="1442719" y="2458720"/>
            <a:ext cx="9468513" cy="1422400"/>
          </a:xfrm>
          <a:prstGeom prst="rect">
            <a:avLst/>
          </a:prstGeom>
        </p:spPr>
      </p:pic>
    </p:spTree>
    <p:extLst>
      <p:ext uri="{BB962C8B-B14F-4D97-AF65-F5344CB8AC3E}">
        <p14:creationId xmlns:p14="http://schemas.microsoft.com/office/powerpoint/2010/main" val="24856929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student-student interaction</a:t>
            </a:r>
            <a:endParaRPr lang="zh-CN" altLang="en-US" sz="2400" b="1" dirty="0"/>
          </a:p>
        </p:txBody>
      </p:sp>
      <p:sp>
        <p:nvSpPr>
          <p:cNvPr id="9" name="文本框 8">
            <a:extLst>
              <a:ext uri="{FF2B5EF4-FFF2-40B4-BE49-F238E27FC236}">
                <a16:creationId xmlns:a16="http://schemas.microsoft.com/office/drawing/2014/main" id="{292F93AD-7A39-4DB0-A192-E1D2285E68EE}"/>
              </a:ext>
            </a:extLst>
          </p:cNvPr>
          <p:cNvSpPr txBox="1"/>
          <p:nvPr/>
        </p:nvSpPr>
        <p:spPr>
          <a:xfrm>
            <a:off x="395141" y="796858"/>
            <a:ext cx="4472467" cy="400110"/>
          </a:xfrm>
          <a:prstGeom prst="rect">
            <a:avLst/>
          </a:prstGeom>
          <a:solidFill>
            <a:schemeClr val="accent1">
              <a:lumMod val="40000"/>
              <a:lumOff val="60000"/>
            </a:schemeClr>
          </a:solidFill>
        </p:spPr>
        <p:txBody>
          <a:bodyPr wrap="square" rtlCol="0">
            <a:spAutoFit/>
          </a:bodyPr>
          <a:lstStyle/>
          <a:p>
            <a:r>
              <a:rPr lang="en-US" altLang="zh-CN" sz="2000" b="1" u="sng" dirty="0"/>
              <a:t>4. test assignment discussion section </a:t>
            </a:r>
            <a:endParaRPr lang="zh-CN" altLang="en-US" sz="2000" dirty="0"/>
          </a:p>
        </p:txBody>
      </p:sp>
      <p:grpSp>
        <p:nvGrpSpPr>
          <p:cNvPr id="18" name="组合 17">
            <a:extLst>
              <a:ext uri="{FF2B5EF4-FFF2-40B4-BE49-F238E27FC236}">
                <a16:creationId xmlns:a16="http://schemas.microsoft.com/office/drawing/2014/main" id="{9E25E477-8CD2-4186-96DA-B489BBEDD938}"/>
              </a:ext>
            </a:extLst>
          </p:cNvPr>
          <p:cNvGrpSpPr/>
          <p:nvPr/>
        </p:nvGrpSpPr>
        <p:grpSpPr>
          <a:xfrm>
            <a:off x="315879" y="1407149"/>
            <a:ext cx="5029636" cy="4496190"/>
            <a:chOff x="315879" y="1407149"/>
            <a:chExt cx="5029636" cy="4496190"/>
          </a:xfrm>
        </p:grpSpPr>
        <p:pic>
          <p:nvPicPr>
            <p:cNvPr id="11" name="图片 10">
              <a:extLst>
                <a:ext uri="{FF2B5EF4-FFF2-40B4-BE49-F238E27FC236}">
                  <a16:creationId xmlns:a16="http://schemas.microsoft.com/office/drawing/2014/main" id="{9F28A9BB-4D51-44E7-874E-65E7DFA2C0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879" y="1407149"/>
              <a:ext cx="5029636" cy="4496190"/>
            </a:xfrm>
            <a:prstGeom prst="rect">
              <a:avLst/>
            </a:prstGeom>
          </p:spPr>
        </p:pic>
        <p:sp>
          <p:nvSpPr>
            <p:cNvPr id="12" name="矩形 11">
              <a:extLst>
                <a:ext uri="{FF2B5EF4-FFF2-40B4-BE49-F238E27FC236}">
                  <a16:creationId xmlns:a16="http://schemas.microsoft.com/office/drawing/2014/main" id="{6B0AB824-05A2-455D-9C92-D2AC321F3068}"/>
                </a:ext>
              </a:extLst>
            </p:cNvPr>
            <p:cNvSpPr/>
            <p:nvPr/>
          </p:nvSpPr>
          <p:spPr>
            <a:xfrm>
              <a:off x="344160" y="1538627"/>
              <a:ext cx="4551729" cy="12517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文本框 12">
            <a:extLst>
              <a:ext uri="{FF2B5EF4-FFF2-40B4-BE49-F238E27FC236}">
                <a16:creationId xmlns:a16="http://schemas.microsoft.com/office/drawing/2014/main" id="{E42E1EBE-9336-422B-A2ED-740CD01FACCD}"/>
              </a:ext>
            </a:extLst>
          </p:cNvPr>
          <p:cNvSpPr txBox="1"/>
          <p:nvPr/>
        </p:nvSpPr>
        <p:spPr>
          <a:xfrm>
            <a:off x="5850903" y="796858"/>
            <a:ext cx="5887037" cy="400110"/>
          </a:xfrm>
          <a:prstGeom prst="rect">
            <a:avLst/>
          </a:prstGeom>
          <a:solidFill>
            <a:schemeClr val="accent1">
              <a:lumMod val="40000"/>
              <a:lumOff val="60000"/>
            </a:schemeClr>
          </a:solidFill>
        </p:spPr>
        <p:txBody>
          <a:bodyPr wrap="square" rtlCol="0">
            <a:spAutoFit/>
          </a:bodyPr>
          <a:lstStyle/>
          <a:p>
            <a:r>
              <a:rPr lang="en-US" altLang="zh-CN" sz="2000" b="1" u="sng" dirty="0"/>
              <a:t>5. programming software communication section</a:t>
            </a:r>
            <a:endParaRPr lang="zh-CN" altLang="en-US" sz="2000" dirty="0"/>
          </a:p>
        </p:txBody>
      </p:sp>
      <p:grpSp>
        <p:nvGrpSpPr>
          <p:cNvPr id="19" name="组合 18">
            <a:extLst>
              <a:ext uri="{FF2B5EF4-FFF2-40B4-BE49-F238E27FC236}">
                <a16:creationId xmlns:a16="http://schemas.microsoft.com/office/drawing/2014/main" id="{49586A7E-60DA-4505-B18A-6DCE4F5262BF}"/>
              </a:ext>
            </a:extLst>
          </p:cNvPr>
          <p:cNvGrpSpPr/>
          <p:nvPr/>
        </p:nvGrpSpPr>
        <p:grpSpPr>
          <a:xfrm>
            <a:off x="5845984" y="1287666"/>
            <a:ext cx="6005080" cy="5357324"/>
            <a:chOff x="5845984" y="1287666"/>
            <a:chExt cx="6005080" cy="5357324"/>
          </a:xfrm>
        </p:grpSpPr>
        <p:pic>
          <p:nvPicPr>
            <p:cNvPr id="15" name="图片 14">
              <a:extLst>
                <a:ext uri="{FF2B5EF4-FFF2-40B4-BE49-F238E27FC236}">
                  <a16:creationId xmlns:a16="http://schemas.microsoft.com/office/drawing/2014/main" id="{15252B5B-CC1B-4D8A-824D-1B3ED8C05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5984" y="1287666"/>
              <a:ext cx="6005080" cy="5357324"/>
            </a:xfrm>
            <a:prstGeom prst="rect">
              <a:avLst/>
            </a:prstGeom>
          </p:spPr>
        </p:pic>
        <p:sp>
          <p:nvSpPr>
            <p:cNvPr id="16" name="矩形 15">
              <a:extLst>
                <a:ext uri="{FF2B5EF4-FFF2-40B4-BE49-F238E27FC236}">
                  <a16:creationId xmlns:a16="http://schemas.microsoft.com/office/drawing/2014/main" id="{7ADE059C-D696-4E11-A108-5E8A2034CF43}"/>
                </a:ext>
              </a:extLst>
            </p:cNvPr>
            <p:cNvSpPr/>
            <p:nvPr/>
          </p:nvSpPr>
          <p:spPr>
            <a:xfrm>
              <a:off x="5855411" y="1488886"/>
              <a:ext cx="5029636" cy="515610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折角 16">
            <a:extLst>
              <a:ext uri="{FF2B5EF4-FFF2-40B4-BE49-F238E27FC236}">
                <a16:creationId xmlns:a16="http://schemas.microsoft.com/office/drawing/2014/main" id="{D241DB36-1DB2-45F5-A626-50290F1BB893}"/>
              </a:ext>
            </a:extLst>
          </p:cNvPr>
          <p:cNvSpPr/>
          <p:nvPr/>
        </p:nvSpPr>
        <p:spPr>
          <a:xfrm>
            <a:off x="395141" y="3806763"/>
            <a:ext cx="4950374" cy="1858745"/>
          </a:xfrm>
          <a:prstGeom prst="foldedCorner">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sz="2000" dirty="0">
              <a:solidFill>
                <a:schemeClr val="tx1"/>
              </a:solidFill>
            </a:endParaRPr>
          </a:p>
          <a:p>
            <a:r>
              <a:rPr lang="en-US" altLang="zh-CN" sz="2000" dirty="0">
                <a:solidFill>
                  <a:schemeClr val="tx1"/>
                </a:solidFill>
              </a:rPr>
              <a:t>Each district has its own discussion topic to meet learners' personalized learning needs and enrich their learning experience, so as to master the knowledge more comprehensively and deeply.</a:t>
            </a:r>
            <a:endParaRPr lang="zh-CN" altLang="en-US" sz="2800" dirty="0">
              <a:solidFill>
                <a:schemeClr val="tx1"/>
              </a:solidFill>
            </a:endParaRPr>
          </a:p>
        </p:txBody>
      </p:sp>
    </p:spTree>
    <p:extLst>
      <p:ext uri="{BB962C8B-B14F-4D97-AF65-F5344CB8AC3E}">
        <p14:creationId xmlns:p14="http://schemas.microsoft.com/office/powerpoint/2010/main" val="545351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resource interaction</a:t>
            </a:r>
            <a:endParaRPr lang="zh-CN" altLang="en-US" sz="2400" b="1" dirty="0"/>
          </a:p>
        </p:txBody>
      </p:sp>
      <p:sp>
        <p:nvSpPr>
          <p:cNvPr id="17" name="矩形: 折角 16">
            <a:extLst>
              <a:ext uri="{FF2B5EF4-FFF2-40B4-BE49-F238E27FC236}">
                <a16:creationId xmlns:a16="http://schemas.microsoft.com/office/drawing/2014/main" id="{7DB013F7-E8D4-4B94-BAE2-36901559F85B}"/>
              </a:ext>
            </a:extLst>
          </p:cNvPr>
          <p:cNvSpPr/>
          <p:nvPr/>
        </p:nvSpPr>
        <p:spPr>
          <a:xfrm>
            <a:off x="6626257" y="1167257"/>
            <a:ext cx="5100686" cy="1858745"/>
          </a:xfrm>
          <a:prstGeom prst="foldedCorner">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sz="2000" dirty="0">
              <a:solidFill>
                <a:schemeClr val="tx1"/>
              </a:solidFill>
            </a:endParaRPr>
          </a:p>
          <a:p>
            <a:r>
              <a:rPr lang="en-US" altLang="zh-CN" sz="2000" dirty="0">
                <a:solidFill>
                  <a:schemeClr val="tx1"/>
                </a:solidFill>
              </a:rPr>
              <a:t>The resources provided by the supporting courses include video, lecture notes, literature, etc., which are available for students to download and save and facilitate students to expand their knowledge. </a:t>
            </a:r>
            <a:endParaRPr lang="zh-CN" altLang="en-US" sz="3200" dirty="0">
              <a:solidFill>
                <a:schemeClr val="tx1"/>
              </a:solidFill>
            </a:endParaRPr>
          </a:p>
        </p:txBody>
      </p:sp>
      <p:grpSp>
        <p:nvGrpSpPr>
          <p:cNvPr id="8" name="组合 7">
            <a:extLst>
              <a:ext uri="{FF2B5EF4-FFF2-40B4-BE49-F238E27FC236}">
                <a16:creationId xmlns:a16="http://schemas.microsoft.com/office/drawing/2014/main" id="{E6F05743-9B1E-469D-893B-C22BFB0966E2}"/>
              </a:ext>
            </a:extLst>
          </p:cNvPr>
          <p:cNvGrpSpPr/>
          <p:nvPr/>
        </p:nvGrpSpPr>
        <p:grpSpPr>
          <a:xfrm>
            <a:off x="0" y="3305427"/>
            <a:ext cx="11973154" cy="3384816"/>
            <a:chOff x="0" y="3305427"/>
            <a:chExt cx="11973154" cy="3384816"/>
          </a:xfrm>
        </p:grpSpPr>
        <p:pic>
          <p:nvPicPr>
            <p:cNvPr id="6" name="图片 5">
              <a:extLst>
                <a:ext uri="{FF2B5EF4-FFF2-40B4-BE49-F238E27FC236}">
                  <a16:creationId xmlns:a16="http://schemas.microsoft.com/office/drawing/2014/main" id="{66427312-C55B-4A41-9149-D47CC50C7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05427"/>
              <a:ext cx="11973154" cy="3384816"/>
            </a:xfrm>
            <a:prstGeom prst="rect">
              <a:avLst/>
            </a:prstGeom>
          </p:spPr>
        </p:pic>
        <p:sp>
          <p:nvSpPr>
            <p:cNvPr id="7" name="矩形 6">
              <a:extLst>
                <a:ext uri="{FF2B5EF4-FFF2-40B4-BE49-F238E27FC236}">
                  <a16:creationId xmlns:a16="http://schemas.microsoft.com/office/drawing/2014/main" id="{9858631D-1F2D-4BA8-842A-8823A2ECFC0C}"/>
                </a:ext>
              </a:extLst>
            </p:cNvPr>
            <p:cNvSpPr/>
            <p:nvPr/>
          </p:nvSpPr>
          <p:spPr>
            <a:xfrm>
              <a:off x="8748074" y="4788816"/>
              <a:ext cx="2875175" cy="15271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a:extLst>
              <a:ext uri="{FF2B5EF4-FFF2-40B4-BE49-F238E27FC236}">
                <a16:creationId xmlns:a16="http://schemas.microsoft.com/office/drawing/2014/main" id="{5C6EDFA3-9922-40A3-876A-0190C8285F64}"/>
              </a:ext>
            </a:extLst>
          </p:cNvPr>
          <p:cNvGrpSpPr/>
          <p:nvPr/>
        </p:nvGrpSpPr>
        <p:grpSpPr>
          <a:xfrm>
            <a:off x="3320155" y="188075"/>
            <a:ext cx="2316681" cy="6523285"/>
            <a:chOff x="3320155" y="188075"/>
            <a:chExt cx="2316681" cy="6523285"/>
          </a:xfrm>
        </p:grpSpPr>
        <p:pic>
          <p:nvPicPr>
            <p:cNvPr id="4" name="图片 3">
              <a:extLst>
                <a:ext uri="{FF2B5EF4-FFF2-40B4-BE49-F238E27FC236}">
                  <a16:creationId xmlns:a16="http://schemas.microsoft.com/office/drawing/2014/main" id="{42ABB470-42F1-40FA-A0D9-1F370A5AED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0155" y="188075"/>
              <a:ext cx="2316681" cy="6523285"/>
            </a:xfrm>
            <a:prstGeom prst="rect">
              <a:avLst/>
            </a:prstGeom>
          </p:spPr>
        </p:pic>
        <p:sp>
          <p:nvSpPr>
            <p:cNvPr id="12" name="矩形 11">
              <a:extLst>
                <a:ext uri="{FF2B5EF4-FFF2-40B4-BE49-F238E27FC236}">
                  <a16:creationId xmlns:a16="http://schemas.microsoft.com/office/drawing/2014/main" id="{6B0AB824-05A2-455D-9C92-D2AC321F3068}"/>
                </a:ext>
              </a:extLst>
            </p:cNvPr>
            <p:cNvSpPr/>
            <p:nvPr/>
          </p:nvSpPr>
          <p:spPr>
            <a:xfrm>
              <a:off x="3396543" y="1167257"/>
              <a:ext cx="2163901" cy="148737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7ADE059C-D696-4E11-A108-5E8A2034CF43}"/>
                </a:ext>
              </a:extLst>
            </p:cNvPr>
            <p:cNvSpPr/>
            <p:nvPr/>
          </p:nvSpPr>
          <p:spPr>
            <a:xfrm>
              <a:off x="3396544" y="3096028"/>
              <a:ext cx="2163901" cy="51511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1A5340B1-8C45-42A3-99F3-BE4EF7C974B2}"/>
                </a:ext>
              </a:extLst>
            </p:cNvPr>
            <p:cNvSpPr/>
            <p:nvPr/>
          </p:nvSpPr>
          <p:spPr>
            <a:xfrm>
              <a:off x="3396543" y="4129647"/>
              <a:ext cx="2163901" cy="51511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45273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resource interaction</a:t>
            </a:r>
            <a:endParaRPr lang="zh-CN" altLang="en-US" sz="2400" b="1" dirty="0"/>
          </a:p>
        </p:txBody>
      </p:sp>
      <p:pic>
        <p:nvPicPr>
          <p:cNvPr id="4" name="图片 3">
            <a:extLst>
              <a:ext uri="{FF2B5EF4-FFF2-40B4-BE49-F238E27FC236}">
                <a16:creationId xmlns:a16="http://schemas.microsoft.com/office/drawing/2014/main" id="{2D1F441B-4202-4779-9227-5F7C92D2BD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141" y="818879"/>
            <a:ext cx="12192000" cy="4955625"/>
          </a:xfrm>
          <a:prstGeom prst="rect">
            <a:avLst/>
          </a:prstGeom>
        </p:spPr>
      </p:pic>
      <p:sp>
        <p:nvSpPr>
          <p:cNvPr id="8" name="矩形 7">
            <a:extLst>
              <a:ext uri="{FF2B5EF4-FFF2-40B4-BE49-F238E27FC236}">
                <a16:creationId xmlns:a16="http://schemas.microsoft.com/office/drawing/2014/main" id="{03172E28-AA31-4D0A-8B93-EAF8F5DB360F}"/>
              </a:ext>
            </a:extLst>
          </p:cNvPr>
          <p:cNvSpPr/>
          <p:nvPr/>
        </p:nvSpPr>
        <p:spPr>
          <a:xfrm>
            <a:off x="2664644" y="1922283"/>
            <a:ext cx="2350416" cy="3024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69E05401-4184-4390-82BD-32B8FA93FB2D}"/>
              </a:ext>
            </a:extLst>
          </p:cNvPr>
          <p:cNvSpPr/>
          <p:nvPr/>
        </p:nvSpPr>
        <p:spPr>
          <a:xfrm>
            <a:off x="2664644" y="3620679"/>
            <a:ext cx="2350416" cy="3024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B2FC63E7-1F91-4184-85BD-DEE2A61CCD95}"/>
              </a:ext>
            </a:extLst>
          </p:cNvPr>
          <p:cNvSpPr/>
          <p:nvPr/>
        </p:nvSpPr>
        <p:spPr>
          <a:xfrm>
            <a:off x="2664644" y="3036292"/>
            <a:ext cx="2350416" cy="3024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483154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resource interaction</a:t>
            </a:r>
            <a:endParaRPr lang="zh-CN" altLang="en-US" sz="2400" b="1" dirty="0"/>
          </a:p>
        </p:txBody>
      </p:sp>
      <p:sp>
        <p:nvSpPr>
          <p:cNvPr id="6" name="矩形: 折角 5">
            <a:extLst>
              <a:ext uri="{FF2B5EF4-FFF2-40B4-BE49-F238E27FC236}">
                <a16:creationId xmlns:a16="http://schemas.microsoft.com/office/drawing/2014/main" id="{7179A7EC-1DA8-4952-8E8A-0A1927FD8CBC}"/>
              </a:ext>
            </a:extLst>
          </p:cNvPr>
          <p:cNvSpPr/>
          <p:nvPr/>
        </p:nvSpPr>
        <p:spPr>
          <a:xfrm>
            <a:off x="6397657" y="898302"/>
            <a:ext cx="5100686" cy="2737958"/>
          </a:xfrm>
          <a:prstGeom prst="foldedCorner">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sz="2000" dirty="0">
              <a:solidFill>
                <a:schemeClr val="tx1"/>
              </a:solidFill>
            </a:endParaRPr>
          </a:p>
          <a:p>
            <a:r>
              <a:rPr lang="en-US" altLang="zh-CN" sz="2000" dirty="0">
                <a:solidFill>
                  <a:schemeClr val="tx1"/>
                </a:solidFill>
              </a:rPr>
              <a:t>After entering the exercise module and submitting it, </a:t>
            </a:r>
            <a:r>
              <a:rPr lang="en-US" altLang="zh-CN" sz="2000" b="1" dirty="0">
                <a:solidFill>
                  <a:schemeClr val="tx1"/>
                </a:solidFill>
              </a:rPr>
              <a:t>time consumption, scores and correct answers </a:t>
            </a:r>
            <a:r>
              <a:rPr lang="en-US" altLang="zh-CN" sz="2000" dirty="0">
                <a:solidFill>
                  <a:schemeClr val="tx1"/>
                </a:solidFill>
              </a:rPr>
              <a:t>will be displayed.</a:t>
            </a:r>
            <a:r>
              <a:rPr lang="zh-CN" altLang="zh-CN" sz="2000" dirty="0">
                <a:solidFill>
                  <a:schemeClr val="tx1"/>
                </a:solidFill>
                <a:effectLst/>
              </a:rPr>
              <a:t>If you enter the submission list on the left, you can see the title submitted by the user, and </a:t>
            </a:r>
            <a:r>
              <a:rPr lang="zh-CN" altLang="zh-CN" sz="2000" b="1" dirty="0">
                <a:solidFill>
                  <a:schemeClr val="tx1"/>
                </a:solidFill>
                <a:effectLst/>
              </a:rPr>
              <a:t>click the serial number of the title </a:t>
            </a:r>
            <a:r>
              <a:rPr lang="zh-CN" altLang="zh-CN" sz="2000" dirty="0">
                <a:solidFill>
                  <a:schemeClr val="tx1"/>
                </a:solidFill>
                <a:effectLst/>
              </a:rPr>
              <a:t>to directly open the specific title.</a:t>
            </a:r>
            <a:endParaRPr lang="zh-CN" altLang="en-US" sz="2000" dirty="0">
              <a:solidFill>
                <a:schemeClr val="tx1"/>
              </a:solidFill>
            </a:endParaRPr>
          </a:p>
        </p:txBody>
      </p:sp>
      <p:pic>
        <p:nvPicPr>
          <p:cNvPr id="5" name="图片 4">
            <a:extLst>
              <a:ext uri="{FF2B5EF4-FFF2-40B4-BE49-F238E27FC236}">
                <a16:creationId xmlns:a16="http://schemas.microsoft.com/office/drawing/2014/main" id="{C88ACE07-B4ED-4938-83A4-86BBD2F39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632" y="725864"/>
            <a:ext cx="5572380" cy="4112388"/>
          </a:xfrm>
          <a:prstGeom prst="rect">
            <a:avLst/>
          </a:prstGeom>
        </p:spPr>
      </p:pic>
      <p:pic>
        <p:nvPicPr>
          <p:cNvPr id="8" name="图片 7">
            <a:extLst>
              <a:ext uri="{FF2B5EF4-FFF2-40B4-BE49-F238E27FC236}">
                <a16:creationId xmlns:a16="http://schemas.microsoft.com/office/drawing/2014/main" id="{A5BAD55F-BD9F-4568-9A9E-94F0BC91CB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544" y="4838252"/>
            <a:ext cx="11161336" cy="1121445"/>
          </a:xfrm>
          <a:prstGeom prst="rect">
            <a:avLst/>
          </a:prstGeom>
        </p:spPr>
      </p:pic>
      <p:sp>
        <p:nvSpPr>
          <p:cNvPr id="9" name="矩形 8">
            <a:extLst>
              <a:ext uri="{FF2B5EF4-FFF2-40B4-BE49-F238E27FC236}">
                <a16:creationId xmlns:a16="http://schemas.microsoft.com/office/drawing/2014/main" id="{85F571EA-1F01-416A-A811-D8A60F0B78CA}"/>
              </a:ext>
            </a:extLst>
          </p:cNvPr>
          <p:cNvSpPr/>
          <p:nvPr/>
        </p:nvSpPr>
        <p:spPr>
          <a:xfrm>
            <a:off x="1404593" y="3429000"/>
            <a:ext cx="4625419" cy="110529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8A971409-BA6D-4EA1-8747-1C87FF2C9072}"/>
              </a:ext>
            </a:extLst>
          </p:cNvPr>
          <p:cNvSpPr/>
          <p:nvPr/>
        </p:nvSpPr>
        <p:spPr>
          <a:xfrm>
            <a:off x="6030013" y="5589310"/>
            <a:ext cx="4103802" cy="37038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36965983-738F-4A2A-BC94-C3BA10C5E6BE}"/>
              </a:ext>
            </a:extLst>
          </p:cNvPr>
          <p:cNvSpPr/>
          <p:nvPr/>
        </p:nvSpPr>
        <p:spPr>
          <a:xfrm>
            <a:off x="6896099" y="5176147"/>
            <a:ext cx="720759" cy="119671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63859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resource interaction</a:t>
            </a:r>
            <a:endParaRPr lang="zh-CN" altLang="en-US" sz="2400" b="1" dirty="0"/>
          </a:p>
        </p:txBody>
      </p:sp>
      <p:grpSp>
        <p:nvGrpSpPr>
          <p:cNvPr id="7" name="组合 6">
            <a:extLst>
              <a:ext uri="{FF2B5EF4-FFF2-40B4-BE49-F238E27FC236}">
                <a16:creationId xmlns:a16="http://schemas.microsoft.com/office/drawing/2014/main" id="{175D2DF1-3B97-444C-AD50-36550C2063CA}"/>
              </a:ext>
            </a:extLst>
          </p:cNvPr>
          <p:cNvGrpSpPr/>
          <p:nvPr/>
        </p:nvGrpSpPr>
        <p:grpSpPr>
          <a:xfrm>
            <a:off x="175574" y="898302"/>
            <a:ext cx="11758760" cy="4484403"/>
            <a:chOff x="62453" y="743074"/>
            <a:chExt cx="12308264" cy="4934064"/>
          </a:xfrm>
        </p:grpSpPr>
        <p:pic>
          <p:nvPicPr>
            <p:cNvPr id="4" name="图片 3">
              <a:extLst>
                <a:ext uri="{FF2B5EF4-FFF2-40B4-BE49-F238E27FC236}">
                  <a16:creationId xmlns:a16="http://schemas.microsoft.com/office/drawing/2014/main" id="{603CF5EF-41FF-465D-A087-8A868A8941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717" y="743074"/>
              <a:ext cx="12192000" cy="4934064"/>
            </a:xfrm>
            <a:prstGeom prst="rect">
              <a:avLst/>
            </a:prstGeom>
          </p:spPr>
        </p:pic>
        <p:sp>
          <p:nvSpPr>
            <p:cNvPr id="9" name="矩形 8">
              <a:extLst>
                <a:ext uri="{FF2B5EF4-FFF2-40B4-BE49-F238E27FC236}">
                  <a16:creationId xmlns:a16="http://schemas.microsoft.com/office/drawing/2014/main" id="{85F571EA-1F01-416A-A811-D8A60F0B78CA}"/>
                </a:ext>
              </a:extLst>
            </p:cNvPr>
            <p:cNvSpPr/>
            <p:nvPr/>
          </p:nvSpPr>
          <p:spPr>
            <a:xfrm>
              <a:off x="62453" y="743074"/>
              <a:ext cx="12308264" cy="16419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折角 5">
            <a:extLst>
              <a:ext uri="{FF2B5EF4-FFF2-40B4-BE49-F238E27FC236}">
                <a16:creationId xmlns:a16="http://schemas.microsoft.com/office/drawing/2014/main" id="{7179A7EC-1DA8-4952-8E8A-0A1927FD8CBC}"/>
              </a:ext>
            </a:extLst>
          </p:cNvPr>
          <p:cNvSpPr/>
          <p:nvPr/>
        </p:nvSpPr>
        <p:spPr>
          <a:xfrm>
            <a:off x="2306424" y="3617658"/>
            <a:ext cx="9297972" cy="1699533"/>
          </a:xfrm>
          <a:prstGeom prst="foldedCorner">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sz="2400" dirty="0">
              <a:solidFill>
                <a:schemeClr val="tx1"/>
              </a:solidFill>
            </a:endParaRPr>
          </a:p>
          <a:p>
            <a:r>
              <a:rPr lang="en-US" altLang="zh-CN" sz="2000" dirty="0">
                <a:solidFill>
                  <a:schemeClr val="tx1"/>
                </a:solidFill>
              </a:rPr>
              <a:t>The exercises can help students to independently choose the question bank of the exercises, and have immediate feedback, as well as their own ranking in all users, which is conducive to positioning their learning level and enhancing their learning motivation.</a:t>
            </a:r>
            <a:endParaRPr lang="zh-CN" altLang="zh-CN" sz="2000" dirty="0">
              <a:solidFill>
                <a:schemeClr val="tx1"/>
              </a:solidFill>
            </a:endParaRPr>
          </a:p>
        </p:txBody>
      </p:sp>
    </p:spTree>
    <p:extLst>
      <p:ext uri="{BB962C8B-B14F-4D97-AF65-F5344CB8AC3E}">
        <p14:creationId xmlns:p14="http://schemas.microsoft.com/office/powerpoint/2010/main" val="2812315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instructional interaction</a:t>
            </a:r>
            <a:endParaRPr lang="zh-CN" altLang="en-US" sz="2400" b="1" dirty="0"/>
          </a:p>
        </p:txBody>
      </p:sp>
      <p:sp>
        <p:nvSpPr>
          <p:cNvPr id="8" name="文本框 7">
            <a:extLst>
              <a:ext uri="{FF2B5EF4-FFF2-40B4-BE49-F238E27FC236}">
                <a16:creationId xmlns:a16="http://schemas.microsoft.com/office/drawing/2014/main" id="{06FB6087-4E35-46CF-AACD-173E97377222}"/>
              </a:ext>
            </a:extLst>
          </p:cNvPr>
          <p:cNvSpPr txBox="1"/>
          <p:nvPr/>
        </p:nvSpPr>
        <p:spPr>
          <a:xfrm>
            <a:off x="2371826" y="1168175"/>
            <a:ext cx="2577249" cy="461665"/>
          </a:xfrm>
          <a:prstGeom prst="rect">
            <a:avLst/>
          </a:prstGeom>
          <a:solidFill>
            <a:schemeClr val="accent1">
              <a:lumMod val="40000"/>
              <a:lumOff val="60000"/>
            </a:schemeClr>
          </a:solidFill>
        </p:spPr>
        <p:txBody>
          <a:bodyPr wrap="square" rtlCol="0">
            <a:spAutoFit/>
          </a:bodyPr>
          <a:lstStyle/>
          <a:p>
            <a:r>
              <a:rPr lang="en-US" altLang="zh-CN" sz="2400" b="1" dirty="0"/>
              <a:t>discussion board</a:t>
            </a:r>
            <a:endParaRPr lang="zh-CN" altLang="en-US" sz="3200" b="1" dirty="0"/>
          </a:p>
        </p:txBody>
      </p:sp>
      <p:sp>
        <p:nvSpPr>
          <p:cNvPr id="10" name="文本框 9">
            <a:extLst>
              <a:ext uri="{FF2B5EF4-FFF2-40B4-BE49-F238E27FC236}">
                <a16:creationId xmlns:a16="http://schemas.microsoft.com/office/drawing/2014/main" id="{7AEFA05F-B72D-4B21-BF32-5A13583F6EED}"/>
              </a:ext>
            </a:extLst>
          </p:cNvPr>
          <p:cNvSpPr txBox="1"/>
          <p:nvPr/>
        </p:nvSpPr>
        <p:spPr>
          <a:xfrm>
            <a:off x="2371826" y="2006539"/>
            <a:ext cx="2577249" cy="461665"/>
          </a:xfrm>
          <a:prstGeom prst="rect">
            <a:avLst/>
          </a:prstGeom>
          <a:solidFill>
            <a:schemeClr val="accent1">
              <a:lumMod val="40000"/>
              <a:lumOff val="60000"/>
            </a:schemeClr>
          </a:solidFill>
        </p:spPr>
        <p:txBody>
          <a:bodyPr wrap="square" rtlCol="0">
            <a:spAutoFit/>
          </a:bodyPr>
          <a:lstStyle/>
          <a:p>
            <a:r>
              <a:rPr lang="zh-CN" altLang="zh-CN" sz="2400" b="1" dirty="0"/>
              <a:t> </a:t>
            </a:r>
            <a:r>
              <a:rPr lang="en-US" altLang="zh-CN" sz="2400" b="1" dirty="0"/>
              <a:t>exercise module</a:t>
            </a:r>
            <a:endParaRPr lang="zh-CN" altLang="en-US" sz="4000" b="1" dirty="0"/>
          </a:p>
        </p:txBody>
      </p:sp>
      <p:pic>
        <p:nvPicPr>
          <p:cNvPr id="5" name="图形 4" descr="复选标记">
            <a:extLst>
              <a:ext uri="{FF2B5EF4-FFF2-40B4-BE49-F238E27FC236}">
                <a16:creationId xmlns:a16="http://schemas.microsoft.com/office/drawing/2014/main" id="{E732E442-CAE6-49CA-B1EC-ED2BF26F4CC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42855" y="1110080"/>
            <a:ext cx="568127" cy="568127"/>
          </a:xfrm>
          <a:prstGeom prst="rect">
            <a:avLst/>
          </a:prstGeom>
        </p:spPr>
      </p:pic>
      <p:pic>
        <p:nvPicPr>
          <p:cNvPr id="11" name="图形 10" descr="复选标记">
            <a:extLst>
              <a:ext uri="{FF2B5EF4-FFF2-40B4-BE49-F238E27FC236}">
                <a16:creationId xmlns:a16="http://schemas.microsoft.com/office/drawing/2014/main" id="{3E4333CD-CD25-49F4-8F8B-A380CE18D57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61084" y="1953307"/>
            <a:ext cx="568127" cy="568127"/>
          </a:xfrm>
          <a:prstGeom prst="rect">
            <a:avLst/>
          </a:prstGeom>
        </p:spPr>
      </p:pic>
      <p:pic>
        <p:nvPicPr>
          <p:cNvPr id="13" name="图形 12" descr="问号">
            <a:extLst>
              <a:ext uri="{FF2B5EF4-FFF2-40B4-BE49-F238E27FC236}">
                <a16:creationId xmlns:a16="http://schemas.microsoft.com/office/drawing/2014/main" id="{8E89A5F2-35AB-4CBB-86CA-8B86B3D4687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430715" y="2759538"/>
            <a:ext cx="914400" cy="914400"/>
          </a:xfrm>
          <a:prstGeom prst="rect">
            <a:avLst/>
          </a:prstGeom>
        </p:spPr>
      </p:pic>
      <p:sp>
        <p:nvSpPr>
          <p:cNvPr id="14" name="文本框 13">
            <a:extLst>
              <a:ext uri="{FF2B5EF4-FFF2-40B4-BE49-F238E27FC236}">
                <a16:creationId xmlns:a16="http://schemas.microsoft.com/office/drawing/2014/main" id="{23B360E0-7F54-4974-AD8D-BF94D2559DA4}"/>
              </a:ext>
            </a:extLst>
          </p:cNvPr>
          <p:cNvSpPr txBox="1"/>
          <p:nvPr/>
        </p:nvSpPr>
        <p:spPr>
          <a:xfrm>
            <a:off x="2371825" y="2952412"/>
            <a:ext cx="2577249" cy="461665"/>
          </a:xfrm>
          <a:prstGeom prst="rect">
            <a:avLst/>
          </a:prstGeom>
          <a:solidFill>
            <a:schemeClr val="accent1">
              <a:lumMod val="40000"/>
              <a:lumOff val="60000"/>
            </a:schemeClr>
          </a:solidFill>
        </p:spPr>
        <p:txBody>
          <a:bodyPr wrap="square" rtlCol="0">
            <a:spAutoFit/>
          </a:bodyPr>
          <a:lstStyle/>
          <a:p>
            <a:r>
              <a:rPr lang="zh-CN" altLang="zh-CN" sz="2400" b="1" dirty="0"/>
              <a:t> </a:t>
            </a:r>
            <a:r>
              <a:rPr lang="en-US" altLang="zh-CN" sz="2400" b="1" dirty="0"/>
              <a:t>other……</a:t>
            </a:r>
            <a:endParaRPr lang="zh-CN" altLang="en-US" sz="4000" b="1" dirty="0"/>
          </a:p>
        </p:txBody>
      </p:sp>
    </p:spTree>
    <p:extLst>
      <p:ext uri="{BB962C8B-B14F-4D97-AF65-F5344CB8AC3E}">
        <p14:creationId xmlns:p14="http://schemas.microsoft.com/office/powerpoint/2010/main" val="9849994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interface interaction</a:t>
            </a:r>
            <a:endParaRPr lang="zh-CN" altLang="en-US" sz="2400" b="1" dirty="0"/>
          </a:p>
        </p:txBody>
      </p:sp>
      <p:sp>
        <p:nvSpPr>
          <p:cNvPr id="8" name="文本框 7">
            <a:extLst>
              <a:ext uri="{FF2B5EF4-FFF2-40B4-BE49-F238E27FC236}">
                <a16:creationId xmlns:a16="http://schemas.microsoft.com/office/drawing/2014/main" id="{06FB6087-4E35-46CF-AACD-173E97377222}"/>
              </a:ext>
            </a:extLst>
          </p:cNvPr>
          <p:cNvSpPr txBox="1"/>
          <p:nvPr/>
        </p:nvSpPr>
        <p:spPr>
          <a:xfrm>
            <a:off x="1407735" y="1206816"/>
            <a:ext cx="2577248" cy="461665"/>
          </a:xfrm>
          <a:prstGeom prst="rect">
            <a:avLst/>
          </a:prstGeom>
          <a:solidFill>
            <a:schemeClr val="accent1">
              <a:lumMod val="40000"/>
              <a:lumOff val="60000"/>
            </a:schemeClr>
          </a:solidFill>
        </p:spPr>
        <p:txBody>
          <a:bodyPr wrap="square" rtlCol="0">
            <a:spAutoFit/>
          </a:bodyPr>
          <a:lstStyle/>
          <a:p>
            <a:r>
              <a:rPr lang="en-US" altLang="zh-CN" sz="2400" b="1" dirty="0"/>
              <a:t>user experience</a:t>
            </a:r>
            <a:endParaRPr lang="zh-CN" altLang="en-US" sz="3200" b="1" dirty="0"/>
          </a:p>
        </p:txBody>
      </p:sp>
      <p:sp>
        <p:nvSpPr>
          <p:cNvPr id="10" name="文本框 9">
            <a:extLst>
              <a:ext uri="{FF2B5EF4-FFF2-40B4-BE49-F238E27FC236}">
                <a16:creationId xmlns:a16="http://schemas.microsoft.com/office/drawing/2014/main" id="{7AEFA05F-B72D-4B21-BF32-5A13583F6EED}"/>
              </a:ext>
            </a:extLst>
          </p:cNvPr>
          <p:cNvSpPr txBox="1"/>
          <p:nvPr/>
        </p:nvSpPr>
        <p:spPr>
          <a:xfrm>
            <a:off x="4452050" y="1206815"/>
            <a:ext cx="2577249" cy="461665"/>
          </a:xfrm>
          <a:prstGeom prst="rect">
            <a:avLst/>
          </a:prstGeom>
          <a:solidFill>
            <a:schemeClr val="accent1">
              <a:lumMod val="40000"/>
              <a:lumOff val="60000"/>
            </a:schemeClr>
          </a:solidFill>
        </p:spPr>
        <p:txBody>
          <a:bodyPr wrap="square" rtlCol="0">
            <a:spAutoFit/>
          </a:bodyPr>
          <a:lstStyle/>
          <a:p>
            <a:r>
              <a:rPr lang="en-US" altLang="zh-CN" sz="2400" b="1" dirty="0"/>
              <a:t>easy to operate</a:t>
            </a:r>
            <a:endParaRPr lang="zh-CN" altLang="en-US" sz="4800" b="1" dirty="0"/>
          </a:p>
        </p:txBody>
      </p:sp>
      <p:pic>
        <p:nvPicPr>
          <p:cNvPr id="5" name="图形 4" descr="复选标记">
            <a:extLst>
              <a:ext uri="{FF2B5EF4-FFF2-40B4-BE49-F238E27FC236}">
                <a16:creationId xmlns:a16="http://schemas.microsoft.com/office/drawing/2014/main" id="{E732E442-CAE6-49CA-B1EC-ED2BF26F4CC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05907" y="1153586"/>
            <a:ext cx="568127" cy="568127"/>
          </a:xfrm>
          <a:prstGeom prst="rect">
            <a:avLst/>
          </a:prstGeom>
        </p:spPr>
      </p:pic>
      <p:sp>
        <p:nvSpPr>
          <p:cNvPr id="14" name="文本框 13">
            <a:extLst>
              <a:ext uri="{FF2B5EF4-FFF2-40B4-BE49-F238E27FC236}">
                <a16:creationId xmlns:a16="http://schemas.microsoft.com/office/drawing/2014/main" id="{23B360E0-7F54-4974-AD8D-BF94D2559DA4}"/>
              </a:ext>
            </a:extLst>
          </p:cNvPr>
          <p:cNvSpPr txBox="1"/>
          <p:nvPr/>
        </p:nvSpPr>
        <p:spPr>
          <a:xfrm>
            <a:off x="7496366" y="1157407"/>
            <a:ext cx="3453940" cy="461665"/>
          </a:xfrm>
          <a:prstGeom prst="rect">
            <a:avLst/>
          </a:prstGeom>
          <a:solidFill>
            <a:schemeClr val="accent1">
              <a:lumMod val="40000"/>
              <a:lumOff val="60000"/>
            </a:schemeClr>
          </a:solidFill>
        </p:spPr>
        <p:txBody>
          <a:bodyPr wrap="square" rtlCol="0">
            <a:spAutoFit/>
          </a:bodyPr>
          <a:lstStyle/>
          <a:p>
            <a:r>
              <a:rPr lang="en-US" altLang="zh-CN" sz="2400" b="1" dirty="0"/>
              <a:t>easy for users to grasp</a:t>
            </a:r>
            <a:endParaRPr lang="zh-CN" altLang="en-US" sz="4000" b="1" dirty="0"/>
          </a:p>
        </p:txBody>
      </p:sp>
      <p:pic>
        <p:nvPicPr>
          <p:cNvPr id="4" name="图片 3">
            <a:extLst>
              <a:ext uri="{FF2B5EF4-FFF2-40B4-BE49-F238E27FC236}">
                <a16:creationId xmlns:a16="http://schemas.microsoft.com/office/drawing/2014/main" id="{7EAE85E6-046D-4C04-B00A-59DEA448B5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923" y="2003747"/>
            <a:ext cx="3711262" cy="815411"/>
          </a:xfrm>
          <a:prstGeom prst="rect">
            <a:avLst/>
          </a:prstGeom>
        </p:spPr>
      </p:pic>
      <p:sp>
        <p:nvSpPr>
          <p:cNvPr id="7" name="文本框 6">
            <a:extLst>
              <a:ext uri="{FF2B5EF4-FFF2-40B4-BE49-F238E27FC236}">
                <a16:creationId xmlns:a16="http://schemas.microsoft.com/office/drawing/2014/main" id="{8E8215EB-7189-4E6D-AF4E-E41B6AF08BD8}"/>
              </a:ext>
            </a:extLst>
          </p:cNvPr>
          <p:cNvSpPr txBox="1"/>
          <p:nvPr/>
        </p:nvSpPr>
        <p:spPr>
          <a:xfrm>
            <a:off x="643923" y="2914145"/>
            <a:ext cx="9075491" cy="984885"/>
          </a:xfrm>
          <a:prstGeom prst="rect">
            <a:avLst/>
          </a:prstGeom>
          <a:noFill/>
        </p:spPr>
        <p:txBody>
          <a:bodyPr wrap="square" rtlCol="0">
            <a:spAutoFit/>
          </a:bodyPr>
          <a:lstStyle/>
          <a:p>
            <a:r>
              <a:rPr lang="en-US" altLang="zh-CN" sz="2000" dirty="0">
                <a:cs typeface="Arial" panose="020B0604020202020204" pitchFamily="34" charset="0"/>
              </a:rPr>
              <a:t>Most operation pages can be returned to the main page by clicking the PAT logo in the upper left corner.</a:t>
            </a:r>
            <a:endParaRPr lang="zh-CN" altLang="zh-CN" sz="2000" dirty="0">
              <a:cs typeface="Arial" panose="020B0604020202020204" pitchFamily="34" charset="0"/>
            </a:endParaRPr>
          </a:p>
          <a:p>
            <a:endParaRPr lang="zh-CN" altLang="en-US" dirty="0"/>
          </a:p>
        </p:txBody>
      </p:sp>
      <p:pic>
        <p:nvPicPr>
          <p:cNvPr id="17" name="图形 16" descr="光标">
            <a:extLst>
              <a:ext uri="{FF2B5EF4-FFF2-40B4-BE49-F238E27FC236}">
                <a16:creationId xmlns:a16="http://schemas.microsoft.com/office/drawing/2014/main" id="{19A6734B-1F5F-4136-AB50-3CACBC3A46C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22433" y="2330695"/>
            <a:ext cx="457200" cy="457200"/>
          </a:xfrm>
          <a:prstGeom prst="rect">
            <a:avLst/>
          </a:prstGeom>
        </p:spPr>
      </p:pic>
      <p:pic>
        <p:nvPicPr>
          <p:cNvPr id="18" name="图形 17" descr="问号">
            <a:extLst>
              <a:ext uri="{FF2B5EF4-FFF2-40B4-BE49-F238E27FC236}">
                <a16:creationId xmlns:a16="http://schemas.microsoft.com/office/drawing/2014/main" id="{74F83F60-B6E0-4098-80B8-A0A88193774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5141" y="4156712"/>
            <a:ext cx="914400" cy="914400"/>
          </a:xfrm>
          <a:prstGeom prst="rect">
            <a:avLst/>
          </a:prstGeom>
        </p:spPr>
      </p:pic>
      <p:sp>
        <p:nvSpPr>
          <p:cNvPr id="20" name="文本框 19">
            <a:extLst>
              <a:ext uri="{FF2B5EF4-FFF2-40B4-BE49-F238E27FC236}">
                <a16:creationId xmlns:a16="http://schemas.microsoft.com/office/drawing/2014/main" id="{6851F83F-D2B1-406E-90AE-1DA16658E1E0}"/>
              </a:ext>
            </a:extLst>
          </p:cNvPr>
          <p:cNvSpPr txBox="1"/>
          <p:nvPr/>
        </p:nvSpPr>
        <p:spPr>
          <a:xfrm>
            <a:off x="606455" y="5209610"/>
            <a:ext cx="10828257" cy="707886"/>
          </a:xfrm>
          <a:prstGeom prst="rect">
            <a:avLst/>
          </a:prstGeom>
          <a:noFill/>
        </p:spPr>
        <p:txBody>
          <a:bodyPr wrap="square" rtlCol="0">
            <a:spAutoFit/>
          </a:bodyPr>
          <a:lstStyle/>
          <a:p>
            <a:r>
              <a:rPr lang="en-US" altLang="zh-CN" sz="2000" dirty="0">
                <a:cs typeface="Arial" panose="020B0604020202020204" pitchFamily="34" charset="0"/>
              </a:rPr>
              <a:t>As the accompanying courses and exercises are directly linked to external websites, to return to the interface of PAT platform, one can only click back or re-enter, which needs to be improved.</a:t>
            </a:r>
            <a:endParaRPr lang="zh-CN" altLang="en-US" dirty="0"/>
          </a:p>
        </p:txBody>
      </p:sp>
      <p:pic>
        <p:nvPicPr>
          <p:cNvPr id="22" name="图片 21">
            <a:extLst>
              <a:ext uri="{FF2B5EF4-FFF2-40B4-BE49-F238E27FC236}">
                <a16:creationId xmlns:a16="http://schemas.microsoft.com/office/drawing/2014/main" id="{4B782595-5B7C-428E-BEC3-8064DAEA64F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07735" y="3969786"/>
            <a:ext cx="3131281" cy="1058901"/>
          </a:xfrm>
          <a:prstGeom prst="rect">
            <a:avLst/>
          </a:prstGeom>
        </p:spPr>
      </p:pic>
      <p:pic>
        <p:nvPicPr>
          <p:cNvPr id="24" name="图片 23">
            <a:extLst>
              <a:ext uri="{FF2B5EF4-FFF2-40B4-BE49-F238E27FC236}">
                <a16:creationId xmlns:a16="http://schemas.microsoft.com/office/drawing/2014/main" id="{A3BFEF8B-5D01-447A-AEC1-C2C70F1D279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383556" y="3796389"/>
            <a:ext cx="3703884" cy="1229729"/>
          </a:xfrm>
          <a:prstGeom prst="rect">
            <a:avLst/>
          </a:prstGeom>
        </p:spPr>
      </p:pic>
    </p:spTree>
    <p:extLst>
      <p:ext uri="{BB962C8B-B14F-4D97-AF65-F5344CB8AC3E}">
        <p14:creationId xmlns:p14="http://schemas.microsoft.com/office/powerpoint/2010/main" val="3007377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492006" y="372377"/>
            <a:ext cx="5289034" cy="521703"/>
          </a:xfrm>
        </p:spPr>
        <p:txBody>
          <a:bodyPr>
            <a:noAutofit/>
          </a:bodyPr>
          <a:lstStyle/>
          <a:p>
            <a:r>
              <a:rPr lang="en-US" altLang="zh-CN" sz="3600" b="1" dirty="0"/>
              <a:t>User experience survey</a:t>
            </a:r>
            <a:br>
              <a:rPr lang="zh-CN" altLang="zh-CN" sz="3600" b="1" dirty="0"/>
            </a:br>
            <a:endParaRPr lang="zh-CN" altLang="en-US" sz="2000" b="1" dirty="0"/>
          </a:p>
        </p:txBody>
      </p:sp>
      <p:pic>
        <p:nvPicPr>
          <p:cNvPr id="19" name="图片 18">
            <a:extLst>
              <a:ext uri="{FF2B5EF4-FFF2-40B4-BE49-F238E27FC236}">
                <a16:creationId xmlns:a16="http://schemas.microsoft.com/office/drawing/2014/main" id="{50BAFFC4-92D0-4110-8455-FD4FD8B83F3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657" t="10027" r="5714" b="54234"/>
          <a:stretch/>
        </p:blipFill>
        <p:spPr bwMode="auto">
          <a:xfrm>
            <a:off x="1632843" y="1308868"/>
            <a:ext cx="8296394" cy="42402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96112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492006" y="372377"/>
            <a:ext cx="5289034" cy="521703"/>
          </a:xfrm>
        </p:spPr>
        <p:txBody>
          <a:bodyPr>
            <a:noAutofit/>
          </a:bodyPr>
          <a:lstStyle/>
          <a:p>
            <a:r>
              <a:rPr lang="en-US" altLang="zh-CN" sz="3600" b="1" dirty="0"/>
              <a:t>User experience survey</a:t>
            </a:r>
            <a:br>
              <a:rPr lang="zh-CN" altLang="zh-CN" sz="3600" b="1" dirty="0"/>
            </a:br>
            <a:endParaRPr lang="zh-CN" altLang="en-US" sz="2000" b="1" dirty="0"/>
          </a:p>
        </p:txBody>
      </p:sp>
      <p:pic>
        <p:nvPicPr>
          <p:cNvPr id="4" name="图片 3">
            <a:extLst>
              <a:ext uri="{FF2B5EF4-FFF2-40B4-BE49-F238E27FC236}">
                <a16:creationId xmlns:a16="http://schemas.microsoft.com/office/drawing/2014/main" id="{00E811E7-0ED8-4325-835F-15DD2F6E0832}"/>
              </a:ext>
            </a:extLst>
          </p:cNvPr>
          <p:cNvPicPr/>
          <p:nvPr/>
        </p:nvPicPr>
        <p:blipFill rotWithShape="1">
          <a:blip r:embed="rId2" cstate="print">
            <a:extLst>
              <a:ext uri="{28A0092B-C50C-407E-A947-70E740481C1C}">
                <a14:useLocalDpi xmlns:a14="http://schemas.microsoft.com/office/drawing/2010/main" val="0"/>
              </a:ext>
            </a:extLst>
          </a:blip>
          <a:srcRect l="5657" t="46093" r="5714" b="12831"/>
          <a:stretch/>
        </p:blipFill>
        <p:spPr bwMode="auto">
          <a:xfrm>
            <a:off x="2050415" y="894080"/>
            <a:ext cx="8371716" cy="54914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615938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492006" y="372377"/>
            <a:ext cx="5289034" cy="521703"/>
          </a:xfrm>
        </p:spPr>
        <p:txBody>
          <a:bodyPr>
            <a:noAutofit/>
          </a:bodyPr>
          <a:lstStyle/>
          <a:p>
            <a:r>
              <a:rPr lang="en-US" altLang="zh-CN" sz="3600" b="1" dirty="0"/>
              <a:t>User experience survey</a:t>
            </a:r>
            <a:br>
              <a:rPr lang="zh-CN" altLang="zh-CN" sz="3600" b="1" dirty="0"/>
            </a:br>
            <a:endParaRPr lang="zh-CN" altLang="en-US" sz="2000" b="1" dirty="0"/>
          </a:p>
        </p:txBody>
      </p:sp>
      <p:pic>
        <p:nvPicPr>
          <p:cNvPr id="5" name="图片 4">
            <a:extLst>
              <a:ext uri="{FF2B5EF4-FFF2-40B4-BE49-F238E27FC236}">
                <a16:creationId xmlns:a16="http://schemas.microsoft.com/office/drawing/2014/main" id="{935A36A2-1599-4A37-8515-454B3EADA6F7}"/>
              </a:ext>
            </a:extLst>
          </p:cNvPr>
          <p:cNvPicPr/>
          <p:nvPr/>
        </p:nvPicPr>
        <p:blipFill rotWithShape="1">
          <a:blip r:embed="rId2" cstate="print">
            <a:extLst>
              <a:ext uri="{28A0092B-C50C-407E-A947-70E740481C1C}">
                <a14:useLocalDpi xmlns:a14="http://schemas.microsoft.com/office/drawing/2010/main" val="0"/>
              </a:ext>
            </a:extLst>
          </a:blip>
          <a:srcRect l="5849" t="2808" r="6011" b="50991"/>
          <a:stretch/>
        </p:blipFill>
        <p:spPr bwMode="auto">
          <a:xfrm>
            <a:off x="2339498" y="894080"/>
            <a:ext cx="7513003" cy="557360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39598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BCC2D6A-5D6A-41F5-AC2E-DCF09D1D2209}"/>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accent1">
                    <a:lumMod val="60000"/>
                    <a:lumOff val="40000"/>
                  </a:schemeClr>
                </a:solidFill>
              </a:rPr>
              <a:t>Demand Analysis</a:t>
            </a:r>
            <a:endParaRPr lang="zh-CN" altLang="en-US" sz="4800" b="1" dirty="0">
              <a:solidFill>
                <a:schemeClr val="accent1">
                  <a:lumMod val="60000"/>
                  <a:lumOff val="40000"/>
                </a:schemeClr>
              </a:solidFill>
            </a:endParaRPr>
          </a:p>
        </p:txBody>
      </p:sp>
      <p:sp>
        <p:nvSpPr>
          <p:cNvPr id="5" name="文本框 4">
            <a:extLst>
              <a:ext uri="{FF2B5EF4-FFF2-40B4-BE49-F238E27FC236}">
                <a16:creationId xmlns:a16="http://schemas.microsoft.com/office/drawing/2014/main" id="{16805E10-F452-4B2D-929B-1EA2789678F1}"/>
              </a:ext>
            </a:extLst>
          </p:cNvPr>
          <p:cNvSpPr txBox="1"/>
          <p:nvPr/>
        </p:nvSpPr>
        <p:spPr>
          <a:xfrm>
            <a:off x="1082488" y="2149311"/>
            <a:ext cx="2363077" cy="461665"/>
          </a:xfrm>
          <a:prstGeom prst="rect">
            <a:avLst/>
          </a:prstGeom>
          <a:solidFill>
            <a:schemeClr val="accent1">
              <a:lumMod val="40000"/>
              <a:lumOff val="60000"/>
            </a:schemeClr>
          </a:solidFill>
        </p:spPr>
        <p:txBody>
          <a:bodyPr wrap="square" rtlCol="0">
            <a:spAutoFit/>
          </a:bodyPr>
          <a:lstStyle/>
          <a:p>
            <a:r>
              <a:rPr lang="en-US" altLang="zh-CN" sz="2400" b="1" u="sng" dirty="0"/>
              <a:t>1. User Analysis</a:t>
            </a:r>
            <a:endParaRPr lang="zh-CN" altLang="en-US" sz="2400" dirty="0"/>
          </a:p>
        </p:txBody>
      </p:sp>
      <p:sp>
        <p:nvSpPr>
          <p:cNvPr id="6" name="标题 1">
            <a:extLst>
              <a:ext uri="{FF2B5EF4-FFF2-40B4-BE49-F238E27FC236}">
                <a16:creationId xmlns:a16="http://schemas.microsoft.com/office/drawing/2014/main" id="{E351584F-0114-42C4-A2CF-76D30F93DC2A}"/>
              </a:ext>
            </a:extLst>
          </p:cNvPr>
          <p:cNvSpPr>
            <a:spLocks noGrp="1"/>
          </p:cNvSpPr>
          <p:nvPr>
            <p:ph type="title"/>
          </p:nvPr>
        </p:nvSpPr>
        <p:spPr>
          <a:xfrm>
            <a:off x="1465543" y="3073215"/>
            <a:ext cx="5465344" cy="568127"/>
          </a:xfrm>
        </p:spPr>
        <p:txBody>
          <a:bodyPr>
            <a:normAutofit fontScale="90000"/>
          </a:bodyPr>
          <a:lstStyle/>
          <a:p>
            <a:r>
              <a:rPr lang="en-US" altLang="zh-CN" sz="2400" b="1" dirty="0"/>
              <a:t>The Programming Ability Test Candidates</a:t>
            </a:r>
            <a:endParaRPr lang="zh-CN" altLang="en-US" sz="2400" b="1" dirty="0"/>
          </a:p>
        </p:txBody>
      </p:sp>
      <p:sp>
        <p:nvSpPr>
          <p:cNvPr id="8" name="标题 1">
            <a:extLst>
              <a:ext uri="{FF2B5EF4-FFF2-40B4-BE49-F238E27FC236}">
                <a16:creationId xmlns:a16="http://schemas.microsoft.com/office/drawing/2014/main" id="{F7FA861B-F0F0-47CB-A467-58C3C716EF13}"/>
              </a:ext>
            </a:extLst>
          </p:cNvPr>
          <p:cNvSpPr txBox="1">
            <a:spLocks/>
          </p:cNvSpPr>
          <p:nvPr/>
        </p:nvSpPr>
        <p:spPr>
          <a:xfrm>
            <a:off x="1465543" y="3641342"/>
            <a:ext cx="7029100" cy="56812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t>Users Who Want to Improve Programming Ability</a:t>
            </a:r>
            <a:endParaRPr lang="zh-CN" altLang="en-US" sz="2400" b="1" dirty="0"/>
          </a:p>
        </p:txBody>
      </p:sp>
      <p:sp>
        <p:nvSpPr>
          <p:cNvPr id="9" name="标题 1">
            <a:extLst>
              <a:ext uri="{FF2B5EF4-FFF2-40B4-BE49-F238E27FC236}">
                <a16:creationId xmlns:a16="http://schemas.microsoft.com/office/drawing/2014/main" id="{5B52BC24-F2BE-4637-A135-68D56F5A831A}"/>
              </a:ext>
            </a:extLst>
          </p:cNvPr>
          <p:cNvSpPr txBox="1">
            <a:spLocks/>
          </p:cNvSpPr>
          <p:nvPr/>
        </p:nvSpPr>
        <p:spPr>
          <a:xfrm>
            <a:off x="1465543" y="4209469"/>
            <a:ext cx="7029100" cy="56812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t>Enterprise</a:t>
            </a:r>
            <a:endParaRPr lang="zh-CN" altLang="en-US" sz="2400" b="1" dirty="0"/>
          </a:p>
        </p:txBody>
      </p:sp>
    </p:spTree>
    <p:extLst>
      <p:ext uri="{BB962C8B-B14F-4D97-AF65-F5344CB8AC3E}">
        <p14:creationId xmlns:p14="http://schemas.microsoft.com/office/powerpoint/2010/main" val="19660359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a:extLst>
              <a:ext uri="{FF2B5EF4-FFF2-40B4-BE49-F238E27FC236}">
                <a16:creationId xmlns:a16="http://schemas.microsoft.com/office/drawing/2014/main" id="{C23EB8D4-2EB7-4BFA-B061-874E95C18547}"/>
              </a:ext>
            </a:extLst>
          </p:cNvPr>
          <p:cNvGraphicFramePr>
            <a:graphicFrameLocks noGrp="1"/>
          </p:cNvGraphicFramePr>
          <p:nvPr>
            <p:extLst>
              <p:ext uri="{D42A27DB-BD31-4B8C-83A1-F6EECF244321}">
                <p14:modId xmlns:p14="http://schemas.microsoft.com/office/powerpoint/2010/main" val="1182224045"/>
              </p:ext>
            </p:extLst>
          </p:nvPr>
        </p:nvGraphicFramePr>
        <p:xfrm>
          <a:off x="1356261" y="638997"/>
          <a:ext cx="9479478" cy="5580006"/>
        </p:xfrm>
        <a:graphic>
          <a:graphicData uri="http://schemas.openxmlformats.org/drawingml/2006/table">
            <a:tbl>
              <a:tblPr>
                <a:tableStyleId>{5C22544A-7EE6-4342-B048-85BDC9FD1C3A}</a:tableStyleId>
              </a:tblPr>
              <a:tblGrid>
                <a:gridCol w="2429322">
                  <a:extLst>
                    <a:ext uri="{9D8B030D-6E8A-4147-A177-3AD203B41FA5}">
                      <a16:colId xmlns:a16="http://schemas.microsoft.com/office/drawing/2014/main" val="177321741"/>
                    </a:ext>
                  </a:extLst>
                </a:gridCol>
                <a:gridCol w="3644348">
                  <a:extLst>
                    <a:ext uri="{9D8B030D-6E8A-4147-A177-3AD203B41FA5}">
                      <a16:colId xmlns:a16="http://schemas.microsoft.com/office/drawing/2014/main" val="4217083582"/>
                    </a:ext>
                  </a:extLst>
                </a:gridCol>
                <a:gridCol w="3405808">
                  <a:extLst>
                    <a:ext uri="{9D8B030D-6E8A-4147-A177-3AD203B41FA5}">
                      <a16:colId xmlns:a16="http://schemas.microsoft.com/office/drawing/2014/main" val="1640618560"/>
                    </a:ext>
                  </a:extLst>
                </a:gridCol>
              </a:tblGrid>
              <a:tr h="529010">
                <a:tc>
                  <a:txBody>
                    <a:bodyPr/>
                    <a:lstStyle/>
                    <a:p>
                      <a:pPr algn="ctr" fontAlgn="ctr"/>
                      <a:r>
                        <a:rPr lang="zh-CN" altLang="en-US" sz="1400" u="none" strike="noStrike" dirty="0">
                          <a:solidFill>
                            <a:schemeClr val="bg1"/>
                          </a:solidFill>
                          <a:effectLst/>
                          <a:latin typeface="微软雅黑" panose="020B0503020204020204" pitchFamily="34" charset="-122"/>
                          <a:ea typeface="微软雅黑" panose="020B0503020204020204" pitchFamily="34" charset="-122"/>
                        </a:rPr>
                        <a:t>使用该网站过程中，</a:t>
                      </a:r>
                      <a:endParaRPr lang="en-US" altLang="zh-CN" sz="1200" u="none" strike="noStrike" dirty="0">
                        <a:solidFill>
                          <a:schemeClr val="bg1"/>
                        </a:solidFill>
                        <a:effectLst/>
                        <a:latin typeface="微软雅黑" panose="020B0503020204020204" pitchFamily="34" charset="-122"/>
                        <a:ea typeface="微软雅黑" panose="020B0503020204020204" pitchFamily="34" charset="-122"/>
                      </a:endParaRPr>
                    </a:p>
                    <a:p>
                      <a:pPr algn="ctr" fontAlgn="ctr"/>
                      <a:r>
                        <a:rPr lang="zh-CN" altLang="en-US" sz="1400" u="none" strike="noStrike" dirty="0">
                          <a:solidFill>
                            <a:schemeClr val="bg1"/>
                          </a:solidFill>
                          <a:effectLst/>
                          <a:latin typeface="微软雅黑" panose="020B0503020204020204" pitchFamily="34" charset="-122"/>
                          <a:ea typeface="微软雅黑" panose="020B0503020204020204" pitchFamily="34" charset="-122"/>
                        </a:rPr>
                        <a:t>您认为该网站有什么优点</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fontAlgn="ctr"/>
                      <a:r>
                        <a:rPr lang="zh-CN" altLang="en-US" sz="1400" u="none" strike="noStrike" dirty="0">
                          <a:solidFill>
                            <a:schemeClr val="bg1"/>
                          </a:solidFill>
                          <a:effectLst/>
                          <a:latin typeface="微软雅黑" panose="020B0503020204020204" pitchFamily="34" charset="-122"/>
                          <a:ea typeface="微软雅黑" panose="020B0503020204020204" pitchFamily="34" charset="-122"/>
                        </a:rPr>
                        <a:t>使用该网站过程中，</a:t>
                      </a:r>
                      <a:endParaRPr lang="en-US" altLang="zh-CN" sz="1400" u="none" strike="noStrike" dirty="0">
                        <a:solidFill>
                          <a:schemeClr val="bg1"/>
                        </a:solidFill>
                        <a:effectLst/>
                        <a:latin typeface="微软雅黑" panose="020B0503020204020204" pitchFamily="34" charset="-122"/>
                        <a:ea typeface="微软雅黑" panose="020B0503020204020204" pitchFamily="34" charset="-122"/>
                      </a:endParaRPr>
                    </a:p>
                    <a:p>
                      <a:pPr algn="ctr" fontAlgn="ctr"/>
                      <a:r>
                        <a:rPr lang="zh-CN" altLang="en-US" sz="1400" u="none" strike="noStrike" dirty="0">
                          <a:solidFill>
                            <a:schemeClr val="bg1"/>
                          </a:solidFill>
                          <a:effectLst/>
                          <a:latin typeface="微软雅黑" panose="020B0503020204020204" pitchFamily="34" charset="-122"/>
                          <a:ea typeface="微软雅黑" panose="020B0503020204020204" pitchFamily="34" charset="-122"/>
                        </a:rPr>
                        <a:t>你是否有发现</a:t>
                      </a:r>
                      <a:r>
                        <a:rPr lang="en-US" altLang="zh-CN" sz="1400" u="none" strike="noStrike" dirty="0">
                          <a:solidFill>
                            <a:schemeClr val="bg1"/>
                          </a:solidFill>
                          <a:effectLst/>
                          <a:latin typeface="微软雅黑" panose="020B0503020204020204" pitchFamily="34" charset="-122"/>
                          <a:ea typeface="微软雅黑" panose="020B0503020204020204" pitchFamily="34" charset="-122"/>
                        </a:rPr>
                        <a:t>bug</a:t>
                      </a:r>
                      <a:r>
                        <a:rPr lang="zh-CN" altLang="en-US" sz="1400" u="none" strike="noStrike" dirty="0">
                          <a:solidFill>
                            <a:schemeClr val="bg1"/>
                          </a:solidFill>
                          <a:effectLst/>
                          <a:latin typeface="微软雅黑" panose="020B0503020204020204" pitchFamily="34" charset="-122"/>
                          <a:ea typeface="微软雅黑" panose="020B0503020204020204" pitchFamily="34" charset="-122"/>
                        </a:rPr>
                        <a:t>或令你感到不爽的地方</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fontAlgn="ctr"/>
                      <a:r>
                        <a:rPr lang="zh-CN" altLang="en-US" sz="1400" u="none" strike="noStrike" dirty="0">
                          <a:solidFill>
                            <a:schemeClr val="bg1"/>
                          </a:solidFill>
                          <a:effectLst/>
                          <a:latin typeface="微软雅黑" panose="020B0503020204020204" pitchFamily="34" charset="-122"/>
                          <a:ea typeface="微软雅黑" panose="020B0503020204020204" pitchFamily="34" charset="-122"/>
                        </a:rPr>
                        <a:t>您对该网站有什么改进建议</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1647050457"/>
                  </a:ext>
                </a:extLst>
              </a:tr>
              <a:tr h="322999">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否</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972966518"/>
                  </a:ext>
                </a:extLst>
              </a:tr>
              <a:tr h="529010">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题目类型多，数量多</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测试点没有过的话，虽然不能直接给出测试样例，但也应该给一些提示（</a:t>
                      </a:r>
                      <a:r>
                        <a:rPr lang="en-US" altLang="zh-CN"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hint)</a:t>
                      </a:r>
                      <a:endParaRPr lang="en-US" altLang="zh-CN"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增加一些有用功能，目前网站除了考题练习之外好像有价值得功能并不多。</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4292182778"/>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111185203"/>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有</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324245164"/>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报错不友好，友好模式参考</a:t>
                      </a:r>
                      <a:r>
                        <a:rPr lang="en-US" altLang="zh-CN" sz="1200" u="none" strike="noStrike" dirty="0" err="1">
                          <a:solidFill>
                            <a:schemeClr val="tx1">
                              <a:lumMod val="65000"/>
                              <a:lumOff val="35000"/>
                            </a:schemeClr>
                          </a:solidFill>
                          <a:effectLst/>
                          <a:latin typeface="微软雅黑" panose="020B0503020204020204" pitchFamily="34" charset="-122"/>
                          <a:ea typeface="微软雅黑" panose="020B0503020204020204" pitchFamily="34" charset="-122"/>
                        </a:rPr>
                        <a:t>leetcode</a:t>
                      </a:r>
                      <a:endParaRPr lang="en-US" altLang="zh-CN"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2073153330"/>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挺好的</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自动刷新之后返回题目不是很方便</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862808376"/>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题目众多</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否</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063835312"/>
                  </a:ext>
                </a:extLst>
              </a:tr>
              <a:tr h="322999">
                <a:tc>
                  <a:txBody>
                    <a:bodyPr/>
                    <a:lstStyle/>
                    <a:p>
                      <a:pPr algn="ctr" fontAlgn="ctr"/>
                      <a:r>
                        <a:rPr 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wu</a:t>
                      </a:r>
                      <a:endParaRPr 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同</a:t>
                      </a:r>
                      <a:r>
                        <a:rPr 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PTA</a:t>
                      </a:r>
                      <a:endParaRPr 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無</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492351471"/>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好用</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bug</a:t>
                      </a:r>
                      <a:endParaRPr 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修</a:t>
                      </a:r>
                      <a:r>
                        <a:rPr 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bug</a:t>
                      </a:r>
                      <a:endParaRPr 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2171893057"/>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好用</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bug</a:t>
                      </a:r>
                      <a:endParaRPr 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修</a:t>
                      </a:r>
                      <a:r>
                        <a:rPr 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bug</a:t>
                      </a:r>
                      <a:endParaRPr 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295607203"/>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否</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2816705006"/>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题</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908482683"/>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636514223"/>
                  </a:ext>
                </a:extLst>
              </a:tr>
              <a:tr h="322999">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网页偶尔载入缓慢</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改善载入缓慢出错的问题</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3044589263"/>
                  </a:ext>
                </a:extLst>
              </a:tr>
              <a:tr h="322999">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可以在线刷题，挺好的</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a:solidFill>
                            <a:schemeClr val="tx1">
                              <a:lumMod val="65000"/>
                              <a:lumOff val="35000"/>
                            </a:schemeClr>
                          </a:solidFill>
                          <a:effectLst/>
                          <a:latin typeface="微软雅黑" panose="020B0503020204020204" pitchFamily="34" charset="-122"/>
                          <a:ea typeface="微软雅黑" panose="020B0503020204020204" pitchFamily="34" charset="-122"/>
                        </a:rPr>
                        <a:t>目前没有</a:t>
                      </a:r>
                      <a:endParaRPr lang="zh-CN" altLang="en-US" sz="1200" b="0" i="0" u="none" strike="noStrike">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ctr"/>
                      <a:r>
                        <a:rPr lang="zh-CN" altLang="en-US" sz="120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rPr>
                        <a:t>无</a:t>
                      </a:r>
                      <a:endParaRPr lang="zh-CN" altLang="en-US" sz="1200" b="0" i="0" u="none" strike="noStrike" dirty="0">
                        <a:solidFill>
                          <a:schemeClr val="tx1">
                            <a:lumMod val="65000"/>
                            <a:lumOff val="35000"/>
                          </a:schemeClr>
                        </a:solidFill>
                        <a:effectLst/>
                        <a:latin typeface="微软雅黑" panose="020B0503020204020204" pitchFamily="34" charset="-122"/>
                        <a:ea typeface="微软雅黑" panose="020B0503020204020204" pitchFamily="34" charset="-122"/>
                      </a:endParaRPr>
                    </a:p>
                  </a:txBody>
                  <a:tcPr marL="6128" marR="6128" marT="612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2903309408"/>
                  </a:ext>
                </a:extLst>
              </a:tr>
            </a:tbl>
          </a:graphicData>
        </a:graphic>
      </p:graphicFrame>
    </p:spTree>
    <p:extLst>
      <p:ext uri="{BB962C8B-B14F-4D97-AF65-F5344CB8AC3E}">
        <p14:creationId xmlns:p14="http://schemas.microsoft.com/office/powerpoint/2010/main" val="1235113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492006" y="372377"/>
            <a:ext cx="5289034" cy="521703"/>
          </a:xfrm>
        </p:spPr>
        <p:txBody>
          <a:bodyPr>
            <a:noAutofit/>
          </a:bodyPr>
          <a:lstStyle/>
          <a:p>
            <a:r>
              <a:rPr lang="en-US" altLang="zh-CN" sz="3600" b="1" dirty="0"/>
              <a:t>User experience analysis</a:t>
            </a:r>
            <a:br>
              <a:rPr lang="zh-CN" altLang="zh-CN" sz="3600" b="1" dirty="0"/>
            </a:br>
            <a:endParaRPr lang="zh-CN" altLang="en-US" sz="2000" b="1" dirty="0"/>
          </a:p>
        </p:txBody>
      </p:sp>
      <p:sp>
        <p:nvSpPr>
          <p:cNvPr id="4" name="椭圆 3">
            <a:extLst>
              <a:ext uri="{FF2B5EF4-FFF2-40B4-BE49-F238E27FC236}">
                <a16:creationId xmlns:a16="http://schemas.microsoft.com/office/drawing/2014/main" id="{B916E979-59D0-4D9D-81F1-A367BD295308}"/>
              </a:ext>
            </a:extLst>
          </p:cNvPr>
          <p:cNvSpPr/>
          <p:nvPr/>
        </p:nvSpPr>
        <p:spPr>
          <a:xfrm>
            <a:off x="3202983" y="1714858"/>
            <a:ext cx="766036" cy="766036"/>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EC10B8E5-E08F-41C5-B66B-F008954723EC}"/>
              </a:ext>
            </a:extLst>
          </p:cNvPr>
          <p:cNvSpPr/>
          <p:nvPr/>
        </p:nvSpPr>
        <p:spPr>
          <a:xfrm>
            <a:off x="5219092" y="2746969"/>
            <a:ext cx="556342" cy="556342"/>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B2B04D59-177D-4700-877E-74982E9C8E56}"/>
              </a:ext>
            </a:extLst>
          </p:cNvPr>
          <p:cNvSpPr/>
          <p:nvPr/>
        </p:nvSpPr>
        <p:spPr>
          <a:xfrm>
            <a:off x="4680264" y="4530271"/>
            <a:ext cx="292826" cy="292826"/>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526E1216-1E68-4EC7-9C60-5F934AB1D068}"/>
              </a:ext>
            </a:extLst>
          </p:cNvPr>
          <p:cNvSpPr/>
          <p:nvPr/>
        </p:nvSpPr>
        <p:spPr>
          <a:xfrm>
            <a:off x="8813906" y="2746969"/>
            <a:ext cx="556342" cy="556342"/>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a:extLst>
              <a:ext uri="{FF2B5EF4-FFF2-40B4-BE49-F238E27FC236}">
                <a16:creationId xmlns:a16="http://schemas.microsoft.com/office/drawing/2014/main" id="{7525CE00-0A03-4C9F-A096-50AAD81A1325}"/>
              </a:ext>
            </a:extLst>
          </p:cNvPr>
          <p:cNvCxnSpPr/>
          <p:nvPr/>
        </p:nvCxnSpPr>
        <p:spPr>
          <a:xfrm>
            <a:off x="3554748" y="2050869"/>
            <a:ext cx="1930400" cy="957942"/>
          </a:xfrm>
          <a:prstGeom prst="line">
            <a:avLst/>
          </a:prstGeom>
          <a:ln>
            <a:solidFill>
              <a:srgbClr val="262626"/>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58AC3F23-ED2E-4531-A3F7-871981A3C38A}"/>
              </a:ext>
            </a:extLst>
          </p:cNvPr>
          <p:cNvCxnSpPr/>
          <p:nvPr/>
        </p:nvCxnSpPr>
        <p:spPr>
          <a:xfrm flipV="1">
            <a:off x="4817491" y="2994297"/>
            <a:ext cx="682172" cy="1669143"/>
          </a:xfrm>
          <a:prstGeom prst="line">
            <a:avLst/>
          </a:prstGeom>
          <a:ln>
            <a:solidFill>
              <a:srgbClr val="262626"/>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DEB2C98F-388D-48A6-9078-861A56D6C8FB}"/>
              </a:ext>
            </a:extLst>
          </p:cNvPr>
          <p:cNvCxnSpPr>
            <a:stCxn id="7" idx="2"/>
          </p:cNvCxnSpPr>
          <p:nvPr/>
        </p:nvCxnSpPr>
        <p:spPr>
          <a:xfrm flipV="1">
            <a:off x="4680264" y="2994297"/>
            <a:ext cx="4476999" cy="1682387"/>
          </a:xfrm>
          <a:prstGeom prst="line">
            <a:avLst/>
          </a:prstGeom>
          <a:ln>
            <a:solidFill>
              <a:srgbClr val="262626"/>
            </a:soli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5AC41EDE-277B-4947-BA02-F0A6ED07E059}"/>
              </a:ext>
            </a:extLst>
          </p:cNvPr>
          <p:cNvSpPr txBox="1"/>
          <p:nvPr/>
        </p:nvSpPr>
        <p:spPr>
          <a:xfrm>
            <a:off x="605833" y="1940711"/>
            <a:ext cx="2948915" cy="523220"/>
          </a:xfrm>
          <a:prstGeom prst="rect">
            <a:avLst/>
          </a:prstGeom>
          <a:noFill/>
        </p:spPr>
        <p:txBody>
          <a:bodyPr wrap="square" rtlCol="0">
            <a:spAutoFit/>
          </a:bodyPr>
          <a:lstStyle/>
          <a:p>
            <a:r>
              <a:rPr lang="en-US" altLang="zh-CN" sz="2800" b="1" dirty="0">
                <a:solidFill>
                  <a:srgbClr val="262626"/>
                </a:solidFill>
                <a:latin typeface="方正兰亭超细黑简体" panose="02000000000000000000" pitchFamily="2" charset="-122"/>
                <a:ea typeface="方正兰亭超细黑简体" panose="02000000000000000000" pitchFamily="2" charset="-122"/>
              </a:rPr>
              <a:t>Style</a:t>
            </a:r>
            <a:endParaRPr lang="en-US" altLang="zh-CN" sz="2800" b="1" noProof="1">
              <a:ea typeface="Roboto Light" panose="02000000000000000000" pitchFamily="2" charset="0"/>
              <a:cs typeface="Arial" charset="0"/>
            </a:endParaRPr>
          </a:p>
        </p:txBody>
      </p:sp>
      <p:sp>
        <p:nvSpPr>
          <p:cNvPr id="13" name="文本框 12">
            <a:extLst>
              <a:ext uri="{FF2B5EF4-FFF2-40B4-BE49-F238E27FC236}">
                <a16:creationId xmlns:a16="http://schemas.microsoft.com/office/drawing/2014/main" id="{2F50C262-D1DC-4C5E-B3B7-D47C0E7AB33F}"/>
              </a:ext>
            </a:extLst>
          </p:cNvPr>
          <p:cNvSpPr txBox="1"/>
          <p:nvPr/>
        </p:nvSpPr>
        <p:spPr>
          <a:xfrm>
            <a:off x="339478" y="2705870"/>
            <a:ext cx="3778028" cy="808106"/>
          </a:xfrm>
          <a:prstGeom prst="rect">
            <a:avLst/>
          </a:prstGeom>
          <a:noFill/>
        </p:spPr>
        <p:txBody>
          <a:bodyPr wrap="square" rtlCol="0">
            <a:spAutoFit/>
          </a:bodyPr>
          <a:lstStyle>
            <a:defPPr>
              <a:defRPr lang="zh-CN"/>
            </a:defPPr>
            <a:lvl1pPr>
              <a:defRPr sz="1400">
                <a:solidFill>
                  <a:schemeClr val="bg1"/>
                </a:solidFill>
                <a:latin typeface="微软雅黑" pitchFamily="34" charset="-122"/>
                <a:ea typeface="微软雅黑" pitchFamily="34" charset="-122"/>
              </a:defRPr>
            </a:lvl1pPr>
          </a:lstStyle>
          <a:p>
            <a:pPr marL="285750" indent="-285750" algn="just">
              <a:lnSpc>
                <a:spcPct val="114000"/>
              </a:lnSpc>
              <a:buFont typeface="Arial" panose="020B0604020202020204" pitchFamily="34" charset="0"/>
              <a:buChar char="•"/>
            </a:pPr>
            <a:r>
              <a:rPr lang="en-US" altLang="zh-CN" dirty="0">
                <a:solidFill>
                  <a:schemeClr val="tx1"/>
                </a:solidFill>
              </a:rPr>
              <a:t>Simple style and neutral color</a:t>
            </a:r>
          </a:p>
          <a:p>
            <a:pPr marL="285750" indent="-285750" algn="just">
              <a:lnSpc>
                <a:spcPct val="114000"/>
              </a:lnSpc>
              <a:buFont typeface="Arial" panose="020B0604020202020204" pitchFamily="34" charset="0"/>
              <a:buChar char="•"/>
            </a:pPr>
            <a:r>
              <a:rPr lang="en-US" altLang="zh-CN" dirty="0">
                <a:solidFill>
                  <a:schemeClr val="tx1"/>
                </a:solidFill>
              </a:rPr>
              <a:t>Obvious visual center  </a:t>
            </a:r>
          </a:p>
          <a:p>
            <a:pPr marL="285750" indent="-285750" algn="just">
              <a:lnSpc>
                <a:spcPct val="114000"/>
              </a:lnSpc>
              <a:buFont typeface="Arial" panose="020B0604020202020204" pitchFamily="34" charset="0"/>
              <a:buChar char="•"/>
            </a:pPr>
            <a:r>
              <a:rPr lang="en-US" altLang="zh-CN" dirty="0">
                <a:solidFill>
                  <a:schemeClr val="tx1"/>
                </a:solidFill>
              </a:rPr>
              <a:t>Appropriate blank space</a:t>
            </a:r>
            <a:endParaRPr lang="en-US" altLang="zh-CN" sz="1600" dirty="0">
              <a:solidFill>
                <a:schemeClr val="tx1"/>
              </a:solidFill>
              <a:latin typeface="幼圆" panose="02010509060101010101" pitchFamily="49" charset="-122"/>
              <a:ea typeface="幼圆" panose="02010509060101010101" pitchFamily="49" charset="-122"/>
              <a:cs typeface="Arial" panose="020B0604020202020204" pitchFamily="34" charset="0"/>
            </a:endParaRPr>
          </a:p>
        </p:txBody>
      </p:sp>
      <p:sp>
        <p:nvSpPr>
          <p:cNvPr id="14" name="文本框 13">
            <a:extLst>
              <a:ext uri="{FF2B5EF4-FFF2-40B4-BE49-F238E27FC236}">
                <a16:creationId xmlns:a16="http://schemas.microsoft.com/office/drawing/2014/main" id="{DC256823-00F1-44F2-8A14-83A50693CCE4}"/>
              </a:ext>
            </a:extLst>
          </p:cNvPr>
          <p:cNvSpPr txBox="1"/>
          <p:nvPr/>
        </p:nvSpPr>
        <p:spPr>
          <a:xfrm>
            <a:off x="5622624" y="865647"/>
            <a:ext cx="2948915" cy="954107"/>
          </a:xfrm>
          <a:prstGeom prst="rect">
            <a:avLst/>
          </a:prstGeom>
          <a:noFill/>
        </p:spPr>
        <p:txBody>
          <a:bodyPr wrap="square" rtlCol="0">
            <a:spAutoFit/>
          </a:bodyPr>
          <a:lstStyle/>
          <a:p>
            <a:r>
              <a:rPr lang="en-US" altLang="zh-CN" sz="2800" b="1" dirty="0">
                <a:solidFill>
                  <a:srgbClr val="262626"/>
                </a:solidFill>
                <a:latin typeface="方正兰亭超细黑简体" panose="02000000000000000000" pitchFamily="2" charset="-122"/>
                <a:ea typeface="方正兰亭超细黑简体" panose="02000000000000000000" pitchFamily="2" charset="-122"/>
              </a:rPr>
              <a:t>Layout</a:t>
            </a:r>
            <a:endParaRPr lang="en-US" altLang="zh-CN" sz="2800" noProof="1">
              <a:ea typeface="Roboto Light" panose="02000000000000000000" pitchFamily="2" charset="0"/>
              <a:cs typeface="Arial" charset="0"/>
            </a:endParaRPr>
          </a:p>
          <a:p>
            <a:endParaRPr lang="zh-CN" altLang="en-US" sz="2800" b="1" dirty="0">
              <a:solidFill>
                <a:srgbClr val="262626"/>
              </a:solidFill>
              <a:latin typeface="方正兰亭超细黑简体" panose="02000000000000000000" pitchFamily="2" charset="-122"/>
              <a:ea typeface="方正兰亭超细黑简体" panose="02000000000000000000" pitchFamily="2" charset="-122"/>
            </a:endParaRPr>
          </a:p>
        </p:txBody>
      </p:sp>
      <p:sp>
        <p:nvSpPr>
          <p:cNvPr id="15" name="文本框 14">
            <a:extLst>
              <a:ext uri="{FF2B5EF4-FFF2-40B4-BE49-F238E27FC236}">
                <a16:creationId xmlns:a16="http://schemas.microsoft.com/office/drawing/2014/main" id="{1CF0E191-FC6D-416D-A25E-EFE674320F9D}"/>
              </a:ext>
            </a:extLst>
          </p:cNvPr>
          <p:cNvSpPr txBox="1"/>
          <p:nvPr/>
        </p:nvSpPr>
        <p:spPr>
          <a:xfrm>
            <a:off x="5395048" y="1545704"/>
            <a:ext cx="4578871" cy="810415"/>
          </a:xfrm>
          <a:prstGeom prst="rect">
            <a:avLst/>
          </a:prstGeom>
          <a:noFill/>
        </p:spPr>
        <p:txBody>
          <a:bodyPr wrap="square" rtlCol="0">
            <a:spAutoFit/>
          </a:bodyPr>
          <a:lstStyle>
            <a:defPPr>
              <a:defRPr lang="zh-CN"/>
            </a:defPPr>
            <a:lvl1pPr>
              <a:defRPr sz="1400">
                <a:solidFill>
                  <a:schemeClr val="bg1"/>
                </a:solidFill>
                <a:latin typeface="微软雅黑" pitchFamily="34" charset="-122"/>
                <a:ea typeface="微软雅黑" pitchFamily="34" charset="-122"/>
              </a:defRPr>
            </a:lvl1pPr>
          </a:lstStyle>
          <a:p>
            <a:pPr marL="285750" indent="-285750" algn="just">
              <a:lnSpc>
                <a:spcPct val="114000"/>
              </a:lnSpc>
              <a:buFont typeface="Arial" panose="020B0604020202020204" pitchFamily="34" charset="0"/>
              <a:buChar char="•"/>
            </a:pPr>
            <a:r>
              <a:rPr lang="en-US" altLang="zh-CN" dirty="0">
                <a:solidFill>
                  <a:schemeClr val="tx1"/>
                </a:solidFill>
              </a:rPr>
              <a:t>Rich, balanced and consistent visual effect</a:t>
            </a:r>
            <a:endParaRPr lang="en-US" altLang="zh-CN" sz="1600" dirty="0">
              <a:solidFill>
                <a:schemeClr val="tx1"/>
              </a:solidFill>
              <a:latin typeface="幼圆" panose="02010509060101010101" pitchFamily="49" charset="-122"/>
              <a:ea typeface="幼圆" panose="02010509060101010101" pitchFamily="49" charset="-122"/>
              <a:cs typeface="Arial" panose="020B0604020202020204" pitchFamily="34" charset="0"/>
            </a:endParaRPr>
          </a:p>
          <a:p>
            <a:pPr marL="285750" indent="-285750" algn="just">
              <a:lnSpc>
                <a:spcPct val="114000"/>
              </a:lnSpc>
              <a:buFont typeface="Arial" panose="020B0604020202020204" pitchFamily="34" charset="0"/>
              <a:buChar char="•"/>
            </a:pPr>
            <a:r>
              <a:rPr lang="en-US" altLang="zh-CN" dirty="0">
                <a:solidFill>
                  <a:schemeClr val="tx1"/>
                </a:solidFill>
              </a:rPr>
              <a:t>Without redundant information</a:t>
            </a:r>
          </a:p>
          <a:p>
            <a:pPr algn="just">
              <a:lnSpc>
                <a:spcPct val="114000"/>
              </a:lnSpc>
            </a:pPr>
            <a:endParaRPr lang="en-US" altLang="zh-CN" dirty="0">
              <a:solidFill>
                <a:schemeClr val="tx1"/>
              </a:solidFill>
            </a:endParaRPr>
          </a:p>
        </p:txBody>
      </p:sp>
      <p:sp>
        <p:nvSpPr>
          <p:cNvPr id="16" name="文本框 15">
            <a:extLst>
              <a:ext uri="{FF2B5EF4-FFF2-40B4-BE49-F238E27FC236}">
                <a16:creationId xmlns:a16="http://schemas.microsoft.com/office/drawing/2014/main" id="{B63A1D6A-CDAB-4125-B9D3-E9261632BB1C}"/>
              </a:ext>
            </a:extLst>
          </p:cNvPr>
          <p:cNvSpPr txBox="1"/>
          <p:nvPr/>
        </p:nvSpPr>
        <p:spPr>
          <a:xfrm>
            <a:off x="8499462" y="3416467"/>
            <a:ext cx="2948915" cy="523220"/>
          </a:xfrm>
          <a:prstGeom prst="rect">
            <a:avLst/>
          </a:prstGeom>
          <a:noFill/>
        </p:spPr>
        <p:txBody>
          <a:bodyPr wrap="square" rtlCol="0">
            <a:spAutoFit/>
          </a:bodyPr>
          <a:lstStyle/>
          <a:p>
            <a:r>
              <a:rPr lang="en-US" altLang="zh-CN" sz="2800" b="1" dirty="0">
                <a:solidFill>
                  <a:srgbClr val="262626"/>
                </a:solidFill>
                <a:latin typeface="方正兰亭超细黑简体" panose="02000000000000000000" pitchFamily="2" charset="-122"/>
                <a:ea typeface="方正兰亭超细黑简体" panose="02000000000000000000" pitchFamily="2" charset="-122"/>
              </a:rPr>
              <a:t>Function</a:t>
            </a:r>
            <a:endParaRPr lang="zh-CN" altLang="en-US" sz="2800" b="1" dirty="0">
              <a:solidFill>
                <a:srgbClr val="262626"/>
              </a:solidFill>
              <a:latin typeface="方正兰亭超细黑简体" panose="02000000000000000000" pitchFamily="2" charset="-122"/>
              <a:ea typeface="方正兰亭超细黑简体" panose="02000000000000000000" pitchFamily="2" charset="-122"/>
            </a:endParaRPr>
          </a:p>
        </p:txBody>
      </p:sp>
      <p:sp>
        <p:nvSpPr>
          <p:cNvPr id="17" name="文本框 16">
            <a:extLst>
              <a:ext uri="{FF2B5EF4-FFF2-40B4-BE49-F238E27FC236}">
                <a16:creationId xmlns:a16="http://schemas.microsoft.com/office/drawing/2014/main" id="{2185FF56-29E4-49CF-AE8F-0B80F1983FC8}"/>
              </a:ext>
            </a:extLst>
          </p:cNvPr>
          <p:cNvSpPr txBox="1"/>
          <p:nvPr/>
        </p:nvSpPr>
        <p:spPr>
          <a:xfrm>
            <a:off x="1968615" y="4072467"/>
            <a:ext cx="3793538" cy="1384995"/>
          </a:xfrm>
          <a:prstGeom prst="rect">
            <a:avLst/>
          </a:prstGeom>
          <a:noFill/>
        </p:spPr>
        <p:txBody>
          <a:bodyPr wrap="square" rtlCol="0">
            <a:spAutoFit/>
          </a:bodyPr>
          <a:lstStyle/>
          <a:p>
            <a:r>
              <a:rPr lang="en-US" altLang="zh-CN" sz="2800" b="1" noProof="1">
                <a:solidFill>
                  <a:srgbClr val="262626"/>
                </a:solidFill>
                <a:latin typeface="方正兰亭超细黑简体" panose="02000000000000000000" pitchFamily="2" charset="-122"/>
                <a:ea typeface="方正兰亭超细黑简体" panose="02000000000000000000" pitchFamily="2" charset="-122"/>
              </a:rPr>
              <a:t>Interactive response</a:t>
            </a:r>
            <a:endParaRPr lang="en-US" altLang="zh-CN" sz="2800" noProof="1">
              <a:ea typeface="Roboto Light" panose="02000000000000000000" pitchFamily="2" charset="0"/>
              <a:cs typeface="Arial" charset="0"/>
            </a:endParaRPr>
          </a:p>
          <a:p>
            <a:endParaRPr lang="zh-CN" altLang="en-US" sz="2800" b="1" dirty="0">
              <a:solidFill>
                <a:srgbClr val="262626"/>
              </a:solidFill>
              <a:latin typeface="方正兰亭超细黑简体" panose="02000000000000000000" pitchFamily="2" charset="-122"/>
              <a:ea typeface="方正兰亭超细黑简体" panose="02000000000000000000" pitchFamily="2" charset="-122"/>
            </a:endParaRPr>
          </a:p>
        </p:txBody>
      </p:sp>
      <p:sp>
        <p:nvSpPr>
          <p:cNvPr id="18" name="文本框 17">
            <a:extLst>
              <a:ext uri="{FF2B5EF4-FFF2-40B4-BE49-F238E27FC236}">
                <a16:creationId xmlns:a16="http://schemas.microsoft.com/office/drawing/2014/main" id="{B2B2B631-5802-4AFE-A149-978170B64024}"/>
              </a:ext>
            </a:extLst>
          </p:cNvPr>
          <p:cNvSpPr txBox="1"/>
          <p:nvPr/>
        </p:nvSpPr>
        <p:spPr>
          <a:xfrm>
            <a:off x="1390401" y="5175505"/>
            <a:ext cx="3912229" cy="564835"/>
          </a:xfrm>
          <a:prstGeom prst="rect">
            <a:avLst/>
          </a:prstGeom>
          <a:noFill/>
        </p:spPr>
        <p:txBody>
          <a:bodyPr wrap="square" rtlCol="0">
            <a:spAutoFit/>
          </a:bodyPr>
          <a:lstStyle>
            <a:defPPr>
              <a:defRPr lang="zh-CN"/>
            </a:defPPr>
            <a:lvl1pPr>
              <a:defRPr sz="1400">
                <a:solidFill>
                  <a:schemeClr val="bg1"/>
                </a:solidFill>
                <a:latin typeface="微软雅黑" pitchFamily="34" charset="-122"/>
                <a:ea typeface="微软雅黑" pitchFamily="34" charset="-122"/>
              </a:defRPr>
            </a:lvl1pPr>
          </a:lstStyle>
          <a:p>
            <a:pPr marL="285750" indent="-285750" algn="just">
              <a:lnSpc>
                <a:spcPct val="114000"/>
              </a:lnSpc>
              <a:buFont typeface="Arial" panose="020B0604020202020204" pitchFamily="34" charset="0"/>
              <a:buChar char="•"/>
            </a:pPr>
            <a:r>
              <a:rPr lang="en-US" altLang="zh-CN" dirty="0">
                <a:solidFill>
                  <a:schemeClr val="tx1"/>
                </a:solidFill>
              </a:rPr>
              <a:t>Fast and effective response</a:t>
            </a:r>
            <a:endParaRPr lang="en-US" altLang="zh-CN" sz="1600" dirty="0">
              <a:solidFill>
                <a:schemeClr val="tx1"/>
              </a:solidFill>
              <a:latin typeface="幼圆" panose="02010509060101010101" pitchFamily="49" charset="-122"/>
              <a:ea typeface="幼圆" panose="02010509060101010101" pitchFamily="49" charset="-122"/>
              <a:cs typeface="Arial" panose="020B0604020202020204" pitchFamily="34" charset="0"/>
            </a:endParaRPr>
          </a:p>
          <a:p>
            <a:pPr marL="285750" indent="-285750" algn="just">
              <a:lnSpc>
                <a:spcPct val="114000"/>
              </a:lnSpc>
              <a:buFont typeface="Arial" panose="020B0604020202020204" pitchFamily="34" charset="0"/>
              <a:buChar char="•"/>
            </a:pPr>
            <a:r>
              <a:rPr lang="en-US" altLang="zh-CN" dirty="0">
                <a:solidFill>
                  <a:schemeClr val="tx1"/>
                </a:solidFill>
              </a:rPr>
              <a:t>Balancing operability and complexity</a:t>
            </a:r>
          </a:p>
        </p:txBody>
      </p:sp>
      <p:sp>
        <p:nvSpPr>
          <p:cNvPr id="19" name="文本框 18">
            <a:extLst>
              <a:ext uri="{FF2B5EF4-FFF2-40B4-BE49-F238E27FC236}">
                <a16:creationId xmlns:a16="http://schemas.microsoft.com/office/drawing/2014/main" id="{A1947172-9F70-4FE1-823B-F967530CDB15}"/>
              </a:ext>
            </a:extLst>
          </p:cNvPr>
          <p:cNvSpPr txBox="1"/>
          <p:nvPr/>
        </p:nvSpPr>
        <p:spPr>
          <a:xfrm>
            <a:off x="7684483" y="4232748"/>
            <a:ext cx="4578871" cy="1055995"/>
          </a:xfrm>
          <a:prstGeom prst="rect">
            <a:avLst/>
          </a:prstGeom>
          <a:noFill/>
        </p:spPr>
        <p:txBody>
          <a:bodyPr wrap="square" rtlCol="0">
            <a:spAutoFit/>
          </a:bodyPr>
          <a:lstStyle>
            <a:defPPr>
              <a:defRPr lang="zh-CN"/>
            </a:defPPr>
            <a:lvl1pPr>
              <a:defRPr sz="1400">
                <a:solidFill>
                  <a:schemeClr val="bg1"/>
                </a:solidFill>
                <a:latin typeface="微软雅黑" pitchFamily="34" charset="-122"/>
                <a:ea typeface="微软雅黑" pitchFamily="34" charset="-122"/>
              </a:defRPr>
            </a:lvl1pPr>
          </a:lstStyle>
          <a:p>
            <a:pPr algn="just">
              <a:lnSpc>
                <a:spcPct val="114000"/>
              </a:lnSpc>
            </a:pPr>
            <a:r>
              <a:rPr lang="en-US" altLang="zh-CN" dirty="0">
                <a:solidFill>
                  <a:schemeClr val="tx1"/>
                </a:solidFill>
              </a:rPr>
              <a:t>PAT VS. </a:t>
            </a:r>
            <a:r>
              <a:rPr lang="en-US" altLang="zh-CN" i="1" u="sng" dirty="0" err="1">
                <a:solidFill>
                  <a:schemeClr val="tx1"/>
                </a:solidFill>
              </a:rPr>
              <a:t>LeetCode</a:t>
            </a:r>
            <a:r>
              <a:rPr lang="en-US" altLang="zh-CN" i="1" u="sng" dirty="0">
                <a:solidFill>
                  <a:schemeClr val="tx1"/>
                </a:solidFill>
              </a:rPr>
              <a:t> (</a:t>
            </a:r>
            <a:r>
              <a:rPr lang="en-US" altLang="zh-CN" i="1" u="sng" dirty="0">
                <a:solidFill>
                  <a:schemeClr val="tx1"/>
                </a:solidFill>
                <a:hlinkClick r:id="rId2">
                  <a:extLst>
                    <a:ext uri="{A12FA001-AC4F-418D-AE19-62706E023703}">
                      <ahyp:hlinkClr xmlns:ahyp="http://schemas.microsoft.com/office/drawing/2018/hyperlinkcolor" val="tx"/>
                    </a:ext>
                  </a:extLst>
                </a:hlinkClick>
              </a:rPr>
              <a:t>www.leetcode.com</a:t>
            </a:r>
            <a:r>
              <a:rPr lang="en-US" altLang="zh-CN" i="1" u="sng" dirty="0">
                <a:solidFill>
                  <a:schemeClr val="tx1"/>
                </a:solidFill>
              </a:rPr>
              <a:t>)</a:t>
            </a:r>
          </a:p>
          <a:p>
            <a:pPr marL="285750" indent="-285750" algn="just">
              <a:lnSpc>
                <a:spcPct val="114000"/>
              </a:lnSpc>
              <a:buFont typeface="Arial" panose="020B0604020202020204" pitchFamily="34" charset="0"/>
              <a:buChar char="•"/>
            </a:pPr>
            <a:r>
              <a:rPr lang="en-US" altLang="zh-CN" dirty="0">
                <a:solidFill>
                  <a:schemeClr val="tx1"/>
                </a:solidFill>
              </a:rPr>
              <a:t>Larger database</a:t>
            </a:r>
          </a:p>
          <a:p>
            <a:pPr marL="285750" indent="-285750" algn="just">
              <a:lnSpc>
                <a:spcPct val="114000"/>
              </a:lnSpc>
              <a:buFont typeface="Arial" panose="020B0604020202020204" pitchFamily="34" charset="0"/>
              <a:buChar char="•"/>
            </a:pPr>
            <a:r>
              <a:rPr lang="en-US" altLang="zh-CN" dirty="0">
                <a:solidFill>
                  <a:schemeClr val="tx1"/>
                </a:solidFill>
              </a:rPr>
              <a:t>Timely feedback</a:t>
            </a:r>
          </a:p>
          <a:p>
            <a:pPr marL="285750" indent="-285750" algn="just">
              <a:lnSpc>
                <a:spcPct val="114000"/>
              </a:lnSpc>
              <a:buFont typeface="Arial" panose="020B0604020202020204" pitchFamily="34" charset="0"/>
              <a:buChar char="•"/>
            </a:pPr>
            <a:r>
              <a:rPr lang="en-US" altLang="zh-CN" dirty="0">
                <a:solidFill>
                  <a:schemeClr val="tx1"/>
                </a:solidFill>
              </a:rPr>
              <a:t>More interesting topics</a:t>
            </a:r>
          </a:p>
        </p:txBody>
      </p:sp>
    </p:spTree>
    <p:extLst>
      <p:ext uri="{BB962C8B-B14F-4D97-AF65-F5344CB8AC3E}">
        <p14:creationId xmlns:p14="http://schemas.microsoft.com/office/powerpoint/2010/main" val="167525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1000"/>
                                        <p:tgtEl>
                                          <p:spTgt spid="14"/>
                                        </p:tgtEl>
                                      </p:cBhvr>
                                    </p:animEffect>
                                    <p:anim calcmode="lin" valueType="num">
                                      <p:cBhvr>
                                        <p:cTn id="39" dur="1000" fill="hold"/>
                                        <p:tgtEl>
                                          <p:spTgt spid="14"/>
                                        </p:tgtEl>
                                        <p:attrNameLst>
                                          <p:attrName>ppt_x</p:attrName>
                                        </p:attrNameLst>
                                      </p:cBhvr>
                                      <p:tavLst>
                                        <p:tav tm="0">
                                          <p:val>
                                            <p:strVal val="#ppt_x"/>
                                          </p:val>
                                        </p:tav>
                                        <p:tav tm="100000">
                                          <p:val>
                                            <p:strVal val="#ppt_x"/>
                                          </p:val>
                                        </p:tav>
                                      </p:tavLst>
                                    </p:anim>
                                    <p:anim calcmode="lin" valueType="num">
                                      <p:cBhvr>
                                        <p:cTn id="4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nodeType="click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wipe(up)">
                                      <p:cBhvr>
                                        <p:cTn id="50" dur="500"/>
                                        <p:tgtEl>
                                          <p:spTgt spid="10"/>
                                        </p:tgtEl>
                                      </p:cBhvr>
                                    </p:animEffect>
                                  </p:childTnLst>
                                </p:cTn>
                              </p:par>
                            </p:childTnLst>
                          </p:cTn>
                        </p:par>
                      </p:childTnLst>
                    </p:cTn>
                  </p:par>
                  <p:par>
                    <p:cTn id="51" fill="hold">
                      <p:stCondLst>
                        <p:cond delay="indefinite"/>
                      </p:stCondLst>
                      <p:childTnLst>
                        <p:par>
                          <p:cTn id="52" fill="hold">
                            <p:stCondLst>
                              <p:cond delay="0"/>
                            </p:stCondLst>
                            <p:childTnLst>
                              <p:par>
                                <p:cTn id="53" presetID="53" presetClass="entr" presetSubtype="16"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anim calcmode="lin" valueType="num">
                                      <p:cBhvr>
                                        <p:cTn id="55" dur="500" fill="hold"/>
                                        <p:tgtEl>
                                          <p:spTgt spid="7"/>
                                        </p:tgtEl>
                                        <p:attrNameLst>
                                          <p:attrName>ppt_w</p:attrName>
                                        </p:attrNameLst>
                                      </p:cBhvr>
                                      <p:tavLst>
                                        <p:tav tm="0">
                                          <p:val>
                                            <p:fltVal val="0"/>
                                          </p:val>
                                        </p:tav>
                                        <p:tav tm="100000">
                                          <p:val>
                                            <p:strVal val="#ppt_w"/>
                                          </p:val>
                                        </p:tav>
                                      </p:tavLst>
                                    </p:anim>
                                    <p:anim calcmode="lin" valueType="num">
                                      <p:cBhvr>
                                        <p:cTn id="56" dur="500" fill="hold"/>
                                        <p:tgtEl>
                                          <p:spTgt spid="7"/>
                                        </p:tgtEl>
                                        <p:attrNameLst>
                                          <p:attrName>ppt_h</p:attrName>
                                        </p:attrNameLst>
                                      </p:cBhvr>
                                      <p:tavLst>
                                        <p:tav tm="0">
                                          <p:val>
                                            <p:fltVal val="0"/>
                                          </p:val>
                                        </p:tav>
                                        <p:tav tm="100000">
                                          <p:val>
                                            <p:strVal val="#ppt_h"/>
                                          </p:val>
                                        </p:tav>
                                      </p:tavLst>
                                    </p:anim>
                                    <p:animEffect transition="in" filter="fade">
                                      <p:cBhvr>
                                        <p:cTn id="57" dur="500"/>
                                        <p:tgtEl>
                                          <p:spTgt spid="7"/>
                                        </p:tgtEl>
                                      </p:cBhvr>
                                    </p:animEffect>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1000"/>
                                        <p:tgtEl>
                                          <p:spTgt spid="17"/>
                                        </p:tgtEl>
                                      </p:cBhvr>
                                    </p:animEffect>
                                    <p:anim calcmode="lin" valueType="num">
                                      <p:cBhvr>
                                        <p:cTn id="63" dur="1000" fill="hold"/>
                                        <p:tgtEl>
                                          <p:spTgt spid="17"/>
                                        </p:tgtEl>
                                        <p:attrNameLst>
                                          <p:attrName>ppt_x</p:attrName>
                                        </p:attrNameLst>
                                      </p:cBhvr>
                                      <p:tavLst>
                                        <p:tav tm="0">
                                          <p:val>
                                            <p:strVal val="#ppt_x"/>
                                          </p:val>
                                        </p:tav>
                                        <p:tav tm="100000">
                                          <p:val>
                                            <p:strVal val="#ppt_x"/>
                                          </p:val>
                                        </p:tav>
                                      </p:tavLst>
                                    </p:anim>
                                    <p:anim calcmode="lin" valueType="num">
                                      <p:cBhvr>
                                        <p:cTn id="6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18"/>
                                        </p:tgtEl>
                                        <p:attrNameLst>
                                          <p:attrName>style.visibility</p:attrName>
                                        </p:attrNameLst>
                                      </p:cBhvr>
                                      <p:to>
                                        <p:strVal val="visible"/>
                                      </p:to>
                                    </p:set>
                                    <p:animEffect transition="in" filter="fade">
                                      <p:cBhvr>
                                        <p:cTn id="69" dur="500"/>
                                        <p:tgtEl>
                                          <p:spTgt spid="18"/>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4" fill="hold" nodeType="clickEffect">
                                  <p:stCondLst>
                                    <p:cond delay="0"/>
                                  </p:stCondLst>
                                  <p:childTnLst>
                                    <p:set>
                                      <p:cBhvr>
                                        <p:cTn id="73" dur="1" fill="hold">
                                          <p:stCondLst>
                                            <p:cond delay="0"/>
                                          </p:stCondLst>
                                        </p:cTn>
                                        <p:tgtEl>
                                          <p:spTgt spid="11"/>
                                        </p:tgtEl>
                                        <p:attrNameLst>
                                          <p:attrName>style.visibility</p:attrName>
                                        </p:attrNameLst>
                                      </p:cBhvr>
                                      <p:to>
                                        <p:strVal val="visible"/>
                                      </p:to>
                                    </p:set>
                                    <p:animEffect transition="in" filter="wipe(down)">
                                      <p:cBhvr>
                                        <p:cTn id="74" dur="500"/>
                                        <p:tgtEl>
                                          <p:spTgt spid="11"/>
                                        </p:tgtEl>
                                      </p:cBhvr>
                                    </p:animEffect>
                                  </p:childTnLst>
                                </p:cTn>
                              </p:par>
                            </p:childTnLst>
                          </p:cTn>
                        </p:par>
                      </p:childTnLst>
                    </p:cTn>
                  </p:par>
                  <p:par>
                    <p:cTn id="75" fill="hold">
                      <p:stCondLst>
                        <p:cond delay="indefinite"/>
                      </p:stCondLst>
                      <p:childTnLst>
                        <p:par>
                          <p:cTn id="76" fill="hold">
                            <p:stCondLst>
                              <p:cond delay="0"/>
                            </p:stCondLst>
                            <p:childTnLst>
                              <p:par>
                                <p:cTn id="77" presetID="53" presetClass="entr" presetSubtype="16" fill="hold" grpId="0" nodeType="clickEffect">
                                  <p:stCondLst>
                                    <p:cond delay="0"/>
                                  </p:stCondLst>
                                  <p:childTnLst>
                                    <p:set>
                                      <p:cBhvr>
                                        <p:cTn id="78" dur="1" fill="hold">
                                          <p:stCondLst>
                                            <p:cond delay="0"/>
                                          </p:stCondLst>
                                        </p:cTn>
                                        <p:tgtEl>
                                          <p:spTgt spid="8"/>
                                        </p:tgtEl>
                                        <p:attrNameLst>
                                          <p:attrName>style.visibility</p:attrName>
                                        </p:attrNameLst>
                                      </p:cBhvr>
                                      <p:to>
                                        <p:strVal val="visible"/>
                                      </p:to>
                                    </p:set>
                                    <p:anim calcmode="lin" valueType="num">
                                      <p:cBhvr>
                                        <p:cTn id="79" dur="500" fill="hold"/>
                                        <p:tgtEl>
                                          <p:spTgt spid="8"/>
                                        </p:tgtEl>
                                        <p:attrNameLst>
                                          <p:attrName>ppt_w</p:attrName>
                                        </p:attrNameLst>
                                      </p:cBhvr>
                                      <p:tavLst>
                                        <p:tav tm="0">
                                          <p:val>
                                            <p:fltVal val="0"/>
                                          </p:val>
                                        </p:tav>
                                        <p:tav tm="100000">
                                          <p:val>
                                            <p:strVal val="#ppt_w"/>
                                          </p:val>
                                        </p:tav>
                                      </p:tavLst>
                                    </p:anim>
                                    <p:anim calcmode="lin" valueType="num">
                                      <p:cBhvr>
                                        <p:cTn id="80" dur="500" fill="hold"/>
                                        <p:tgtEl>
                                          <p:spTgt spid="8"/>
                                        </p:tgtEl>
                                        <p:attrNameLst>
                                          <p:attrName>ppt_h</p:attrName>
                                        </p:attrNameLst>
                                      </p:cBhvr>
                                      <p:tavLst>
                                        <p:tav tm="0">
                                          <p:val>
                                            <p:fltVal val="0"/>
                                          </p:val>
                                        </p:tav>
                                        <p:tav tm="100000">
                                          <p:val>
                                            <p:strVal val="#ppt_h"/>
                                          </p:val>
                                        </p:tav>
                                      </p:tavLst>
                                    </p:anim>
                                    <p:animEffect transition="in" filter="fade">
                                      <p:cBhvr>
                                        <p:cTn id="81" dur="500"/>
                                        <p:tgtEl>
                                          <p:spTgt spid="8"/>
                                        </p:tgtEl>
                                      </p:cBhvr>
                                    </p:animEffect>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grpId="0" nodeType="clickEffect">
                                  <p:stCondLst>
                                    <p:cond delay="0"/>
                                  </p:stCondLst>
                                  <p:childTnLst>
                                    <p:set>
                                      <p:cBhvr>
                                        <p:cTn id="85" dur="1" fill="hold">
                                          <p:stCondLst>
                                            <p:cond delay="0"/>
                                          </p:stCondLst>
                                        </p:cTn>
                                        <p:tgtEl>
                                          <p:spTgt spid="16"/>
                                        </p:tgtEl>
                                        <p:attrNameLst>
                                          <p:attrName>style.visibility</p:attrName>
                                        </p:attrNameLst>
                                      </p:cBhvr>
                                      <p:to>
                                        <p:strVal val="visible"/>
                                      </p:to>
                                    </p:set>
                                    <p:animEffect transition="in" filter="fade">
                                      <p:cBhvr>
                                        <p:cTn id="86" dur="1000"/>
                                        <p:tgtEl>
                                          <p:spTgt spid="16"/>
                                        </p:tgtEl>
                                      </p:cBhvr>
                                    </p:animEffect>
                                    <p:anim calcmode="lin" valueType="num">
                                      <p:cBhvr>
                                        <p:cTn id="87" dur="1000" fill="hold"/>
                                        <p:tgtEl>
                                          <p:spTgt spid="16"/>
                                        </p:tgtEl>
                                        <p:attrNameLst>
                                          <p:attrName>ppt_x</p:attrName>
                                        </p:attrNameLst>
                                      </p:cBhvr>
                                      <p:tavLst>
                                        <p:tav tm="0">
                                          <p:val>
                                            <p:strVal val="#ppt_x"/>
                                          </p:val>
                                        </p:tav>
                                        <p:tav tm="100000">
                                          <p:val>
                                            <p:strVal val="#ppt_x"/>
                                          </p:val>
                                        </p:tav>
                                      </p:tavLst>
                                    </p:anim>
                                    <p:anim calcmode="lin" valueType="num">
                                      <p:cBhvr>
                                        <p:cTn id="88"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19"/>
                                        </p:tgtEl>
                                        <p:attrNameLst>
                                          <p:attrName>style.visibility</p:attrName>
                                        </p:attrNameLst>
                                      </p:cBhvr>
                                      <p:to>
                                        <p:strVal val="visible"/>
                                      </p:to>
                                    </p:set>
                                    <p:animEffect transition="in" filter="fade">
                                      <p:cBhvr>
                                        <p:cTn id="9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12" grpId="0"/>
      <p:bldP spid="13" grpId="0"/>
      <p:bldP spid="14" grpId="0"/>
      <p:bldP spid="15" grpId="0"/>
      <p:bldP spid="16" grpId="0"/>
      <p:bldP spid="17" grpId="0"/>
      <p:bldP spid="18" grpId="0"/>
      <p:bldP spid="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4939705" y="2625674"/>
            <a:ext cx="5289034" cy="521703"/>
          </a:xfrm>
        </p:spPr>
        <p:txBody>
          <a:bodyPr>
            <a:noAutofit/>
          </a:bodyPr>
          <a:lstStyle/>
          <a:p>
            <a:r>
              <a:rPr lang="en-US" altLang="zh-CN" sz="3600" b="1" dirty="0"/>
              <a:t>Suggestions</a:t>
            </a:r>
            <a:endParaRPr lang="zh-CN" altLang="en-US" sz="3600" b="1" dirty="0"/>
          </a:p>
        </p:txBody>
      </p:sp>
      <p:sp>
        <p:nvSpPr>
          <p:cNvPr id="20" name="稻壳儿小白白(http://dwz.cn/Wu2UP)">
            <a:extLst>
              <a:ext uri="{FF2B5EF4-FFF2-40B4-BE49-F238E27FC236}">
                <a16:creationId xmlns:a16="http://schemas.microsoft.com/office/drawing/2014/main" id="{9732CF2F-B796-4EE0-9FA8-7FB6BA0804A5}"/>
              </a:ext>
            </a:extLst>
          </p:cNvPr>
          <p:cNvSpPr>
            <a:spLocks noChangeArrowheads="1"/>
          </p:cNvSpPr>
          <p:nvPr/>
        </p:nvSpPr>
        <p:spPr bwMode="auto">
          <a:xfrm rot="20751297">
            <a:off x="4488657" y="1483678"/>
            <a:ext cx="1589087" cy="3178175"/>
          </a:xfrm>
          <a:prstGeom prst="moon">
            <a:avLst>
              <a:gd name="adj" fmla="val 15190"/>
            </a:avLst>
          </a:prstGeom>
          <a:solidFill>
            <a:schemeClr val="tx1">
              <a:lumMod val="50000"/>
              <a:lumOff val="50000"/>
            </a:schemeClr>
          </a:solidFill>
          <a:ln w="3175">
            <a:solidFill>
              <a:srgbClr val="F8F8F8"/>
            </a:solidFill>
            <a:miter lim="800000"/>
            <a:headEnd/>
            <a:tailEnd/>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pPr>
            <a:endParaRPr lang="zh-CN" altLang="en-US">
              <a:solidFill>
                <a:srgbClr val="FFFFFF"/>
              </a:solidFill>
              <a:sym typeface="Arial" panose="020B0604020202020204" pitchFamily="34" charset="0"/>
            </a:endParaRPr>
          </a:p>
        </p:txBody>
      </p:sp>
      <p:sp>
        <p:nvSpPr>
          <p:cNvPr id="21" name="稻壳儿小白白(http://dwz.cn/Wu2UP)">
            <a:extLst>
              <a:ext uri="{FF2B5EF4-FFF2-40B4-BE49-F238E27FC236}">
                <a16:creationId xmlns:a16="http://schemas.microsoft.com/office/drawing/2014/main" id="{B42358A4-32B6-499B-B541-72EED895F58C}"/>
              </a:ext>
            </a:extLst>
          </p:cNvPr>
          <p:cNvSpPr>
            <a:spLocks noChangeArrowheads="1"/>
          </p:cNvSpPr>
          <p:nvPr/>
        </p:nvSpPr>
        <p:spPr bwMode="auto">
          <a:xfrm rot="4551297">
            <a:off x="5301457" y="448628"/>
            <a:ext cx="1589087" cy="3176587"/>
          </a:xfrm>
          <a:prstGeom prst="moon">
            <a:avLst>
              <a:gd name="adj" fmla="val 15190"/>
            </a:avLst>
          </a:prstGeom>
          <a:solidFill>
            <a:schemeClr val="tx1">
              <a:lumMod val="65000"/>
              <a:lumOff val="35000"/>
            </a:schemeClr>
          </a:solidFill>
          <a:ln w="3175">
            <a:solidFill>
              <a:srgbClr val="F8F8F8"/>
            </a:solidFill>
            <a:miter lim="800000"/>
            <a:headEnd/>
            <a:tailEnd/>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pPr>
            <a:endParaRPr lang="zh-CN" altLang="en-US">
              <a:solidFill>
                <a:srgbClr val="FFFFFF"/>
              </a:solidFill>
              <a:sym typeface="Arial" panose="020B0604020202020204" pitchFamily="34" charset="0"/>
            </a:endParaRPr>
          </a:p>
        </p:txBody>
      </p:sp>
      <p:sp>
        <p:nvSpPr>
          <p:cNvPr id="22" name="稻壳儿小白白(http://dwz.cn/Wu2UP)">
            <a:extLst>
              <a:ext uri="{FF2B5EF4-FFF2-40B4-BE49-F238E27FC236}">
                <a16:creationId xmlns:a16="http://schemas.microsoft.com/office/drawing/2014/main" id="{E5CA6B94-808A-4584-B265-247F083076C4}"/>
              </a:ext>
            </a:extLst>
          </p:cNvPr>
          <p:cNvSpPr>
            <a:spLocks noChangeArrowheads="1"/>
          </p:cNvSpPr>
          <p:nvPr/>
        </p:nvSpPr>
        <p:spPr bwMode="auto">
          <a:xfrm rot="9951297">
            <a:off x="6338094" y="1263015"/>
            <a:ext cx="1589088" cy="3178175"/>
          </a:xfrm>
          <a:prstGeom prst="moon">
            <a:avLst>
              <a:gd name="adj" fmla="val 15190"/>
            </a:avLst>
          </a:prstGeom>
          <a:solidFill>
            <a:schemeClr val="tx1">
              <a:lumMod val="50000"/>
              <a:lumOff val="50000"/>
            </a:schemeClr>
          </a:solidFill>
          <a:ln w="3175">
            <a:solidFill>
              <a:srgbClr val="F8F8F8"/>
            </a:solidFill>
            <a:miter lim="800000"/>
            <a:headEnd/>
            <a:tailEnd/>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pPr>
            <a:endParaRPr lang="zh-CN" altLang="en-US">
              <a:solidFill>
                <a:srgbClr val="FFFFFF"/>
              </a:solidFill>
              <a:sym typeface="Arial" panose="020B0604020202020204" pitchFamily="34" charset="0"/>
            </a:endParaRPr>
          </a:p>
        </p:txBody>
      </p:sp>
      <p:sp>
        <p:nvSpPr>
          <p:cNvPr id="23" name="稻壳儿小白白(http://dwz.cn/Wu2UP)">
            <a:extLst>
              <a:ext uri="{FF2B5EF4-FFF2-40B4-BE49-F238E27FC236}">
                <a16:creationId xmlns:a16="http://schemas.microsoft.com/office/drawing/2014/main" id="{01CC13C2-68EC-4AF5-BCD2-B76EB7507D12}"/>
              </a:ext>
            </a:extLst>
          </p:cNvPr>
          <p:cNvSpPr>
            <a:spLocks noChangeArrowheads="1"/>
          </p:cNvSpPr>
          <p:nvPr/>
        </p:nvSpPr>
        <p:spPr bwMode="auto">
          <a:xfrm rot="15351297">
            <a:off x="5537994" y="2286953"/>
            <a:ext cx="1589087" cy="3176588"/>
          </a:xfrm>
          <a:prstGeom prst="moon">
            <a:avLst>
              <a:gd name="adj" fmla="val 15190"/>
            </a:avLst>
          </a:prstGeom>
          <a:solidFill>
            <a:schemeClr val="tx1">
              <a:lumMod val="65000"/>
              <a:lumOff val="35000"/>
            </a:schemeClr>
          </a:solidFill>
          <a:ln w="3175">
            <a:solidFill>
              <a:srgbClr val="F8F8F8"/>
            </a:solidFill>
            <a:miter lim="800000"/>
            <a:headEnd/>
            <a:tailEnd/>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pPr>
            <a:endParaRPr lang="zh-CN" altLang="en-US">
              <a:solidFill>
                <a:srgbClr val="FFFFFF"/>
              </a:solidFill>
              <a:sym typeface="Arial" panose="020B0604020202020204" pitchFamily="34" charset="0"/>
            </a:endParaRPr>
          </a:p>
        </p:txBody>
      </p:sp>
      <p:sp>
        <p:nvSpPr>
          <p:cNvPr id="25" name="稻壳儿小白白(http://dwz.cn/Wu2UP)">
            <a:extLst>
              <a:ext uri="{FF2B5EF4-FFF2-40B4-BE49-F238E27FC236}">
                <a16:creationId xmlns:a16="http://schemas.microsoft.com/office/drawing/2014/main" id="{AAF9A84F-AE70-41CC-B660-1EC23505BD89}"/>
              </a:ext>
            </a:extLst>
          </p:cNvPr>
          <p:cNvSpPr>
            <a:spLocks noChangeShapeType="1"/>
          </p:cNvSpPr>
          <p:nvPr/>
        </p:nvSpPr>
        <p:spPr bwMode="auto">
          <a:xfrm flipH="1">
            <a:off x="3590132" y="2326640"/>
            <a:ext cx="1049337" cy="0"/>
          </a:xfrm>
          <a:prstGeom prst="line">
            <a:avLst/>
          </a:prstGeom>
          <a:noFill/>
          <a:ln w="12700">
            <a:solidFill>
              <a:srgbClr val="ADBACA"/>
            </a:solidFill>
            <a:prstDash val="sysDot"/>
            <a:round/>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p>
        </p:txBody>
      </p:sp>
      <p:sp>
        <p:nvSpPr>
          <p:cNvPr id="26" name="稻壳儿小白白(http://dwz.cn/Wu2UP)">
            <a:extLst>
              <a:ext uri="{FF2B5EF4-FFF2-40B4-BE49-F238E27FC236}">
                <a16:creationId xmlns:a16="http://schemas.microsoft.com/office/drawing/2014/main" id="{6B5BEDE3-1711-4236-AA54-9D5FE6E9DEF0}"/>
              </a:ext>
            </a:extLst>
          </p:cNvPr>
          <p:cNvSpPr>
            <a:spLocks noChangeShapeType="1"/>
          </p:cNvSpPr>
          <p:nvPr/>
        </p:nvSpPr>
        <p:spPr bwMode="auto">
          <a:xfrm flipH="1">
            <a:off x="4336257" y="4469765"/>
            <a:ext cx="1033462" cy="0"/>
          </a:xfrm>
          <a:prstGeom prst="line">
            <a:avLst/>
          </a:prstGeom>
          <a:noFill/>
          <a:ln w="12700">
            <a:solidFill>
              <a:srgbClr val="ADBACA"/>
            </a:solidFill>
            <a:prstDash val="sysDot"/>
            <a:round/>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p>
        </p:txBody>
      </p:sp>
      <p:sp>
        <p:nvSpPr>
          <p:cNvPr id="28" name="稻壳儿小白白(http://dwz.cn/Wu2UP)">
            <a:extLst>
              <a:ext uri="{FF2B5EF4-FFF2-40B4-BE49-F238E27FC236}">
                <a16:creationId xmlns:a16="http://schemas.microsoft.com/office/drawing/2014/main" id="{4A12C7CB-039E-4B54-AF96-238AF78C28B7}"/>
              </a:ext>
            </a:extLst>
          </p:cNvPr>
          <p:cNvSpPr txBox="1">
            <a:spLocks noChangeArrowheads="1"/>
          </p:cNvSpPr>
          <p:nvPr/>
        </p:nvSpPr>
        <p:spPr bwMode="auto">
          <a:xfrm>
            <a:off x="8670972" y="2384170"/>
            <a:ext cx="3050577" cy="2222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nSpc>
                <a:spcPct val="150000"/>
              </a:lnSpc>
            </a:pPr>
            <a:r>
              <a:rPr lang="en-US" altLang="zh-CN" sz="1400" b="1" i="1" dirty="0"/>
              <a:t>An online assistant </a:t>
            </a:r>
            <a:r>
              <a:rPr lang="en-US" altLang="zh-CN" sz="1400" dirty="0"/>
              <a:t>can be set to answer questions online at any time to answer any questions encountered by users in the process of using the platform, so as to enhance the intelligence and sense of belonging of the platform.</a:t>
            </a:r>
            <a:endParaRPr lang="zh-CN" altLang="zh-CN" sz="1400" dirty="0"/>
          </a:p>
        </p:txBody>
      </p:sp>
      <p:sp>
        <p:nvSpPr>
          <p:cNvPr id="30" name="稻壳儿小白白(http://dwz.cn/Wu2UP)">
            <a:extLst>
              <a:ext uri="{FF2B5EF4-FFF2-40B4-BE49-F238E27FC236}">
                <a16:creationId xmlns:a16="http://schemas.microsoft.com/office/drawing/2014/main" id="{8DDD3768-E7C3-4521-B691-914CD07BB287}"/>
              </a:ext>
            </a:extLst>
          </p:cNvPr>
          <p:cNvSpPr txBox="1">
            <a:spLocks noChangeArrowheads="1"/>
          </p:cNvSpPr>
          <p:nvPr/>
        </p:nvSpPr>
        <p:spPr bwMode="auto">
          <a:xfrm>
            <a:off x="824667" y="4254167"/>
            <a:ext cx="2998133" cy="606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eaLnBrk="1" hangingPunct="1">
              <a:lnSpc>
                <a:spcPct val="150000"/>
              </a:lnSpc>
              <a:spcBef>
                <a:spcPct val="20000"/>
              </a:spcBef>
              <a:buFont typeface="Arial" panose="020B0604020202020204" pitchFamily="34" charset="0"/>
              <a:buNone/>
            </a:pPr>
            <a:r>
              <a:rPr lang="en-US" altLang="zh-CN" sz="1400" b="1" i="1" dirty="0">
                <a:sym typeface="Arial" panose="020B0604020202020204" pitchFamily="34" charset="0"/>
              </a:rPr>
              <a:t>Prompts and instructions </a:t>
            </a:r>
            <a:r>
              <a:rPr lang="en-US" altLang="zh-CN" sz="1400" dirty="0">
                <a:sym typeface="Arial" panose="020B0604020202020204" pitchFamily="34" charset="0"/>
              </a:rPr>
              <a:t>should be given if the code runs into an error.</a:t>
            </a:r>
          </a:p>
        </p:txBody>
      </p:sp>
      <p:sp>
        <p:nvSpPr>
          <p:cNvPr id="32" name="稻壳儿小白白(http://dwz.cn/Wu2UP)">
            <a:extLst>
              <a:ext uri="{FF2B5EF4-FFF2-40B4-BE49-F238E27FC236}">
                <a16:creationId xmlns:a16="http://schemas.microsoft.com/office/drawing/2014/main" id="{3AABE726-4989-4A0C-B50A-EE55FD599ED9}"/>
              </a:ext>
            </a:extLst>
          </p:cNvPr>
          <p:cNvSpPr txBox="1">
            <a:spLocks noChangeArrowheads="1"/>
          </p:cNvSpPr>
          <p:nvPr/>
        </p:nvSpPr>
        <p:spPr bwMode="auto">
          <a:xfrm>
            <a:off x="481134" y="1314325"/>
            <a:ext cx="3672857" cy="1743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nSpc>
                <a:spcPct val="150000"/>
              </a:lnSpc>
              <a:spcBef>
                <a:spcPct val="20000"/>
              </a:spcBef>
            </a:pPr>
            <a:r>
              <a:rPr lang="en-US" altLang="zh-CN" sz="1400" dirty="0"/>
              <a:t>As the accompanying courses and exercises are directly linked to external websites, </a:t>
            </a:r>
          </a:p>
          <a:p>
            <a:pPr>
              <a:lnSpc>
                <a:spcPct val="150000"/>
              </a:lnSpc>
              <a:spcBef>
                <a:spcPct val="20000"/>
              </a:spcBef>
            </a:pPr>
            <a:r>
              <a:rPr lang="en-US" altLang="zh-CN" sz="1400" b="1" i="1" dirty="0"/>
              <a:t>to return to the interface of PAT platform, </a:t>
            </a:r>
          </a:p>
          <a:p>
            <a:pPr>
              <a:lnSpc>
                <a:spcPct val="150000"/>
              </a:lnSpc>
              <a:spcBef>
                <a:spcPct val="20000"/>
              </a:spcBef>
            </a:pPr>
            <a:r>
              <a:rPr lang="en-US" altLang="zh-CN" sz="1400" b="1" i="1" dirty="0"/>
              <a:t>one can only click back or re-enter</a:t>
            </a:r>
            <a:r>
              <a:rPr lang="en-US" altLang="zh-CN" sz="1400" dirty="0"/>
              <a:t>, which needs to be improved</a:t>
            </a:r>
            <a:r>
              <a:rPr lang="en-US" altLang="zh-CN" dirty="0"/>
              <a:t>.</a:t>
            </a:r>
            <a:endParaRPr lang="en-US" altLang="zh-CN" sz="1200" dirty="0">
              <a:solidFill>
                <a:srgbClr val="445469"/>
              </a:solidFill>
              <a:sym typeface="Arial" panose="020B0604020202020204" pitchFamily="34" charset="0"/>
            </a:endParaRPr>
          </a:p>
        </p:txBody>
      </p:sp>
      <p:sp>
        <p:nvSpPr>
          <p:cNvPr id="35" name="稻壳儿小白白(http://dwz.cn/Wu2UP)">
            <a:extLst>
              <a:ext uri="{FF2B5EF4-FFF2-40B4-BE49-F238E27FC236}">
                <a16:creationId xmlns:a16="http://schemas.microsoft.com/office/drawing/2014/main" id="{97A34E0D-432E-4554-811A-C5BF7DBDD01D}"/>
              </a:ext>
            </a:extLst>
          </p:cNvPr>
          <p:cNvSpPr>
            <a:spLocks noChangeShapeType="1"/>
          </p:cNvSpPr>
          <p:nvPr/>
        </p:nvSpPr>
        <p:spPr bwMode="auto">
          <a:xfrm flipH="1">
            <a:off x="7407873" y="3130748"/>
            <a:ext cx="1049337" cy="0"/>
          </a:xfrm>
          <a:prstGeom prst="line">
            <a:avLst/>
          </a:prstGeom>
          <a:noFill/>
          <a:ln w="12700">
            <a:solidFill>
              <a:srgbClr val="ADBACA"/>
            </a:solidFill>
            <a:prstDash val="sysDot"/>
            <a:round/>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843098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3"/>
                                        </p:tgtEl>
                                        <p:attrNameLst>
                                          <p:attrName>style.visibility</p:attrName>
                                        </p:attrNameLst>
                                      </p:cBhvr>
                                      <p:to>
                                        <p:strVal val="visible"/>
                                      </p:to>
                                    </p:set>
                                    <p:anim calcmode="lin" valueType="num">
                                      <p:cBhvr>
                                        <p:cTn id="14" dur="500" fill="hold"/>
                                        <p:tgtEl>
                                          <p:spTgt spid="23"/>
                                        </p:tgtEl>
                                        <p:attrNameLst>
                                          <p:attrName>ppt_w</p:attrName>
                                        </p:attrNameLst>
                                      </p:cBhvr>
                                      <p:tavLst>
                                        <p:tav tm="0">
                                          <p:val>
                                            <p:fltVal val="0"/>
                                          </p:val>
                                        </p:tav>
                                        <p:tav tm="100000">
                                          <p:val>
                                            <p:strVal val="#ppt_w"/>
                                          </p:val>
                                        </p:tav>
                                      </p:tavLst>
                                    </p:anim>
                                    <p:anim calcmode="lin" valueType="num">
                                      <p:cBhvr>
                                        <p:cTn id="15" dur="500" fill="hold"/>
                                        <p:tgtEl>
                                          <p:spTgt spid="23"/>
                                        </p:tgtEl>
                                        <p:attrNameLst>
                                          <p:attrName>ppt_h</p:attrName>
                                        </p:attrNameLst>
                                      </p:cBhvr>
                                      <p:tavLst>
                                        <p:tav tm="0">
                                          <p:val>
                                            <p:fltVal val="0"/>
                                          </p:val>
                                        </p:tav>
                                        <p:tav tm="100000">
                                          <p:val>
                                            <p:strVal val="#ppt_h"/>
                                          </p:val>
                                        </p:tav>
                                      </p:tavLst>
                                    </p:anim>
                                    <p:animEffect transition="in" filter="fade">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p:cTn id="21" dur="500" fill="hold"/>
                                        <p:tgtEl>
                                          <p:spTgt spid="20"/>
                                        </p:tgtEl>
                                        <p:attrNameLst>
                                          <p:attrName>ppt_w</p:attrName>
                                        </p:attrNameLst>
                                      </p:cBhvr>
                                      <p:tavLst>
                                        <p:tav tm="0">
                                          <p:val>
                                            <p:fltVal val="0"/>
                                          </p:val>
                                        </p:tav>
                                        <p:tav tm="100000">
                                          <p:val>
                                            <p:strVal val="#ppt_w"/>
                                          </p:val>
                                        </p:tav>
                                      </p:tavLst>
                                    </p:anim>
                                    <p:anim calcmode="lin" valueType="num">
                                      <p:cBhvr>
                                        <p:cTn id="22" dur="500" fill="hold"/>
                                        <p:tgtEl>
                                          <p:spTgt spid="20"/>
                                        </p:tgtEl>
                                        <p:attrNameLst>
                                          <p:attrName>ppt_h</p:attrName>
                                        </p:attrNameLst>
                                      </p:cBhvr>
                                      <p:tavLst>
                                        <p:tav tm="0">
                                          <p:val>
                                            <p:fltVal val="0"/>
                                          </p:val>
                                        </p:tav>
                                        <p:tav tm="100000">
                                          <p:val>
                                            <p:strVal val="#ppt_h"/>
                                          </p:val>
                                        </p:tav>
                                      </p:tavLst>
                                    </p:anim>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p:cTn id="28" dur="500" fill="hold"/>
                                        <p:tgtEl>
                                          <p:spTgt spid="21"/>
                                        </p:tgtEl>
                                        <p:attrNameLst>
                                          <p:attrName>ppt_w</p:attrName>
                                        </p:attrNameLst>
                                      </p:cBhvr>
                                      <p:tavLst>
                                        <p:tav tm="0">
                                          <p:val>
                                            <p:fltVal val="0"/>
                                          </p:val>
                                        </p:tav>
                                        <p:tav tm="100000">
                                          <p:val>
                                            <p:strVal val="#ppt_w"/>
                                          </p:val>
                                        </p:tav>
                                      </p:tavLst>
                                    </p:anim>
                                    <p:anim calcmode="lin" valueType="num">
                                      <p:cBhvr>
                                        <p:cTn id="29" dur="500" fill="hold"/>
                                        <p:tgtEl>
                                          <p:spTgt spid="21"/>
                                        </p:tgtEl>
                                        <p:attrNameLst>
                                          <p:attrName>ppt_h</p:attrName>
                                        </p:attrNameLst>
                                      </p:cBhvr>
                                      <p:tavLst>
                                        <p:tav tm="0">
                                          <p:val>
                                            <p:fltVal val="0"/>
                                          </p:val>
                                        </p:tav>
                                        <p:tav tm="100000">
                                          <p:val>
                                            <p:strVal val="#ppt_h"/>
                                          </p:val>
                                        </p:tav>
                                      </p:tavLst>
                                    </p:anim>
                                    <p:animEffect transition="in" filter="fade">
                                      <p:cBhvr>
                                        <p:cTn id="30" dur="500"/>
                                        <p:tgtEl>
                                          <p:spTgt spid="2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wipe(right)">
                                      <p:cBhvr>
                                        <p:cTn id="35" dur="500"/>
                                        <p:tgtEl>
                                          <p:spTgt spid="2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2" fill="hold" grpId="0" nodeType="click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wipe(right)">
                                      <p:cBhvr>
                                        <p:cTn id="43" dur="500"/>
                                        <p:tgtEl>
                                          <p:spTgt spid="2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fade">
                                      <p:cBhvr>
                                        <p:cTn id="46" dur="500"/>
                                        <p:tgtEl>
                                          <p:spTgt spid="32"/>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wipe(left)">
                                      <p:cBhvr>
                                        <p:cTn id="51" dur="500"/>
                                        <p:tgtEl>
                                          <p:spTgt spid="3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5" grpId="0" animBg="1"/>
      <p:bldP spid="26" grpId="0" animBg="1"/>
      <p:bldP spid="28" grpId="0"/>
      <p:bldP spid="30" grpId="0"/>
      <p:bldP spid="32" grpId="0"/>
      <p:bldP spid="3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BCC2D6A-5D6A-41F5-AC2E-DCF09D1D2209}"/>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accent1">
                    <a:lumMod val="60000"/>
                    <a:lumOff val="40000"/>
                  </a:schemeClr>
                </a:solidFill>
              </a:rPr>
              <a:t>Demand Analysis</a:t>
            </a:r>
            <a:endParaRPr lang="zh-CN" altLang="en-US" sz="4800" b="1" dirty="0">
              <a:solidFill>
                <a:schemeClr val="accent1">
                  <a:lumMod val="60000"/>
                  <a:lumOff val="40000"/>
                </a:schemeClr>
              </a:solidFill>
            </a:endParaRPr>
          </a:p>
        </p:txBody>
      </p:sp>
      <p:sp>
        <p:nvSpPr>
          <p:cNvPr id="5" name="文本框 4">
            <a:extLst>
              <a:ext uri="{FF2B5EF4-FFF2-40B4-BE49-F238E27FC236}">
                <a16:creationId xmlns:a16="http://schemas.microsoft.com/office/drawing/2014/main" id="{16805E10-F452-4B2D-929B-1EA2789678F1}"/>
              </a:ext>
            </a:extLst>
          </p:cNvPr>
          <p:cNvSpPr txBox="1"/>
          <p:nvPr/>
        </p:nvSpPr>
        <p:spPr>
          <a:xfrm>
            <a:off x="1082488" y="2149310"/>
            <a:ext cx="1846242" cy="461665"/>
          </a:xfrm>
          <a:prstGeom prst="rect">
            <a:avLst/>
          </a:prstGeom>
          <a:solidFill>
            <a:schemeClr val="accent1">
              <a:lumMod val="40000"/>
              <a:lumOff val="60000"/>
            </a:schemeClr>
          </a:solidFill>
        </p:spPr>
        <p:txBody>
          <a:bodyPr wrap="square" rtlCol="0">
            <a:spAutoFit/>
          </a:bodyPr>
          <a:lstStyle/>
          <a:p>
            <a:r>
              <a:rPr lang="en-US" altLang="zh-CN" sz="2400" b="1" u="sng" dirty="0"/>
              <a:t>2. Functions</a:t>
            </a:r>
            <a:endParaRPr lang="zh-CN" altLang="en-US" sz="2400" dirty="0"/>
          </a:p>
        </p:txBody>
      </p:sp>
      <p:sp>
        <p:nvSpPr>
          <p:cNvPr id="6" name="标题 1">
            <a:extLst>
              <a:ext uri="{FF2B5EF4-FFF2-40B4-BE49-F238E27FC236}">
                <a16:creationId xmlns:a16="http://schemas.microsoft.com/office/drawing/2014/main" id="{E351584F-0114-42C4-A2CF-76D30F93DC2A}"/>
              </a:ext>
            </a:extLst>
          </p:cNvPr>
          <p:cNvSpPr>
            <a:spLocks noGrp="1"/>
          </p:cNvSpPr>
          <p:nvPr>
            <p:ph type="title"/>
          </p:nvPr>
        </p:nvSpPr>
        <p:spPr>
          <a:xfrm>
            <a:off x="1465543" y="2563007"/>
            <a:ext cx="8950666" cy="3102298"/>
          </a:xfrm>
        </p:spPr>
        <p:txBody>
          <a:bodyPr numCol="2">
            <a:normAutofit/>
          </a:bodyPr>
          <a:lstStyle/>
          <a:p>
            <a:pPr>
              <a:lnSpc>
                <a:spcPct val="150000"/>
              </a:lnSpc>
            </a:pPr>
            <a:r>
              <a:rPr lang="en-US" altLang="zh-CN" sz="2400" b="1" dirty="0"/>
              <a:t>User Related</a:t>
            </a:r>
            <a:br>
              <a:rPr lang="en-US" altLang="zh-CN" sz="2400" b="1" dirty="0"/>
            </a:br>
            <a:r>
              <a:rPr lang="en-US" altLang="zh-CN" sz="2400" b="1" dirty="0"/>
              <a:t>News</a:t>
            </a:r>
            <a:br>
              <a:rPr lang="en-US" altLang="zh-CN" sz="2400" b="1" dirty="0"/>
            </a:br>
            <a:r>
              <a:rPr lang="en-US" altLang="zh-CN" sz="2400" b="1" dirty="0"/>
              <a:t>Test Registration</a:t>
            </a:r>
            <a:br>
              <a:rPr lang="en-US" altLang="zh-CN" sz="2400" b="1" dirty="0"/>
            </a:br>
            <a:r>
              <a:rPr lang="en-US" altLang="zh-CN" sz="2400" b="1" dirty="0"/>
              <a:t>Supporting Courses</a:t>
            </a:r>
            <a:br>
              <a:rPr lang="en-US" altLang="zh-CN" sz="2400" b="1" dirty="0"/>
            </a:br>
            <a:r>
              <a:rPr lang="en-US" altLang="zh-CN" sz="2400" b="1" dirty="0"/>
              <a:t>Information About the Test</a:t>
            </a:r>
            <a:br>
              <a:rPr lang="en-US" altLang="zh-CN" sz="2400" b="1" dirty="0"/>
            </a:br>
            <a:r>
              <a:rPr lang="en-US" altLang="zh-CN" sz="2400" b="1" dirty="0"/>
              <a:t>Check the Verification</a:t>
            </a:r>
            <a:br>
              <a:rPr lang="en-US" altLang="zh-CN" sz="2400" b="1" dirty="0"/>
            </a:br>
            <a:r>
              <a:rPr lang="en-US" altLang="zh-CN" sz="2400" b="1" dirty="0"/>
              <a:t>Exercise</a:t>
            </a:r>
            <a:br>
              <a:rPr lang="en-US" altLang="zh-CN" sz="2400" b="1" dirty="0"/>
            </a:br>
            <a:r>
              <a:rPr lang="en-US" altLang="zh-CN" sz="2400" b="1" dirty="0"/>
              <a:t>Shop</a:t>
            </a:r>
            <a:endParaRPr lang="zh-CN" altLang="en-US" sz="2400" b="1" dirty="0"/>
          </a:p>
        </p:txBody>
      </p:sp>
    </p:spTree>
    <p:extLst>
      <p:ext uri="{BB962C8B-B14F-4D97-AF65-F5344CB8AC3E}">
        <p14:creationId xmlns:p14="http://schemas.microsoft.com/office/powerpoint/2010/main" val="2938098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BCC2D6A-5D6A-41F5-AC2E-DCF09D1D2209}"/>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accent1">
                    <a:lumMod val="60000"/>
                    <a:lumOff val="40000"/>
                  </a:schemeClr>
                </a:solidFill>
              </a:rPr>
              <a:t>Demand Analysis</a:t>
            </a:r>
            <a:endParaRPr lang="zh-CN" altLang="en-US" sz="4800" b="1" dirty="0">
              <a:solidFill>
                <a:schemeClr val="accent1">
                  <a:lumMod val="60000"/>
                  <a:lumOff val="40000"/>
                </a:schemeClr>
              </a:solidFill>
            </a:endParaRPr>
          </a:p>
        </p:txBody>
      </p:sp>
      <p:sp>
        <p:nvSpPr>
          <p:cNvPr id="5" name="文本框 4">
            <a:extLst>
              <a:ext uri="{FF2B5EF4-FFF2-40B4-BE49-F238E27FC236}">
                <a16:creationId xmlns:a16="http://schemas.microsoft.com/office/drawing/2014/main" id="{16805E10-F452-4B2D-929B-1EA2789678F1}"/>
              </a:ext>
            </a:extLst>
          </p:cNvPr>
          <p:cNvSpPr txBox="1"/>
          <p:nvPr/>
        </p:nvSpPr>
        <p:spPr>
          <a:xfrm>
            <a:off x="1082488" y="2149310"/>
            <a:ext cx="2257060" cy="461665"/>
          </a:xfrm>
          <a:prstGeom prst="rect">
            <a:avLst/>
          </a:prstGeom>
          <a:solidFill>
            <a:schemeClr val="accent1">
              <a:lumMod val="40000"/>
              <a:lumOff val="60000"/>
            </a:schemeClr>
          </a:solidFill>
        </p:spPr>
        <p:txBody>
          <a:bodyPr wrap="square" rtlCol="0">
            <a:spAutoFit/>
          </a:bodyPr>
          <a:lstStyle/>
          <a:p>
            <a:r>
              <a:rPr lang="en-US" altLang="zh-CN" sz="2400" b="1" u="sng" dirty="0"/>
              <a:t>3. Page Design</a:t>
            </a:r>
            <a:endParaRPr lang="zh-CN" altLang="en-US" sz="2400" dirty="0"/>
          </a:p>
        </p:txBody>
      </p:sp>
      <p:pic>
        <p:nvPicPr>
          <p:cNvPr id="7" name="图片 6">
            <a:extLst>
              <a:ext uri="{FF2B5EF4-FFF2-40B4-BE49-F238E27FC236}">
                <a16:creationId xmlns:a16="http://schemas.microsoft.com/office/drawing/2014/main" id="{26DA05A7-6442-4857-AF05-4493BF851C6D}"/>
              </a:ext>
            </a:extLst>
          </p:cNvPr>
          <p:cNvPicPr>
            <a:picLocks noChangeAspect="1"/>
          </p:cNvPicPr>
          <p:nvPr/>
        </p:nvPicPr>
        <p:blipFill>
          <a:blip r:embed="rId2"/>
          <a:stretch>
            <a:fillRect/>
          </a:stretch>
        </p:blipFill>
        <p:spPr>
          <a:xfrm>
            <a:off x="3410094" y="3107539"/>
            <a:ext cx="5472650" cy="2701906"/>
          </a:xfrm>
          <a:prstGeom prst="rect">
            <a:avLst/>
          </a:prstGeom>
        </p:spPr>
      </p:pic>
    </p:spTree>
    <p:extLst>
      <p:ext uri="{BB962C8B-B14F-4D97-AF65-F5344CB8AC3E}">
        <p14:creationId xmlns:p14="http://schemas.microsoft.com/office/powerpoint/2010/main" val="1053288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图示 4">
            <a:extLst>
              <a:ext uri="{FF2B5EF4-FFF2-40B4-BE49-F238E27FC236}">
                <a16:creationId xmlns:a16="http://schemas.microsoft.com/office/drawing/2014/main" id="{3EDD63E0-6016-46AD-89C6-DAE4FC175667}"/>
              </a:ext>
            </a:extLst>
          </p:cNvPr>
          <p:cNvGraphicFramePr/>
          <p:nvPr>
            <p:extLst>
              <p:ext uri="{D42A27DB-BD31-4B8C-83A1-F6EECF244321}">
                <p14:modId xmlns:p14="http://schemas.microsoft.com/office/powerpoint/2010/main" val="3793305824"/>
              </p:ext>
            </p:extLst>
          </p:nvPr>
        </p:nvGraphicFramePr>
        <p:xfrm>
          <a:off x="947917" y="131975"/>
          <a:ext cx="9864627" cy="47337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文本框 5">
            <a:extLst>
              <a:ext uri="{FF2B5EF4-FFF2-40B4-BE49-F238E27FC236}">
                <a16:creationId xmlns:a16="http://schemas.microsoft.com/office/drawing/2014/main" id="{5DE1DC84-3BBF-4628-987C-8C3D9759135D}"/>
              </a:ext>
            </a:extLst>
          </p:cNvPr>
          <p:cNvSpPr txBox="1"/>
          <p:nvPr/>
        </p:nvSpPr>
        <p:spPr>
          <a:xfrm>
            <a:off x="947917" y="4642009"/>
            <a:ext cx="10119151" cy="2215991"/>
          </a:xfrm>
          <a:prstGeom prst="rect">
            <a:avLst/>
          </a:prstGeom>
          <a:noFill/>
        </p:spPr>
        <p:txBody>
          <a:bodyPr wrap="square" rtlCol="0">
            <a:spAutoFit/>
          </a:bodyPr>
          <a:lstStyle/>
          <a:p>
            <a:r>
              <a:rPr lang="en-US" altLang="zh-CN" sz="2400" dirty="0"/>
              <a:t>The </a:t>
            </a:r>
            <a:r>
              <a:rPr lang="en-US" altLang="zh-CN" sz="2400" b="1" dirty="0"/>
              <a:t>instructional interaction </a:t>
            </a:r>
            <a:r>
              <a:rPr lang="en-US" altLang="zh-CN" sz="2400" dirty="0"/>
              <a:t>of E-learning platform is defined as the method and process of information exchange among teaching elements supported by the network teaching environment, which mainly includes </a:t>
            </a:r>
            <a:r>
              <a:rPr lang="en-US" altLang="zh-CN" sz="2400" b="1" dirty="0"/>
              <a:t>teacher-student interaction, student-student interaction and teacher-student and learning materials.</a:t>
            </a:r>
            <a:endParaRPr lang="zh-CN" altLang="zh-CN" sz="2400" b="1" dirty="0"/>
          </a:p>
          <a:p>
            <a:endParaRPr lang="zh-CN" altLang="en-US" dirty="0"/>
          </a:p>
        </p:txBody>
      </p:sp>
      <p:sp>
        <p:nvSpPr>
          <p:cNvPr id="4" name="标题 1">
            <a:extLst>
              <a:ext uri="{FF2B5EF4-FFF2-40B4-BE49-F238E27FC236}">
                <a16:creationId xmlns:a16="http://schemas.microsoft.com/office/drawing/2014/main" id="{AAFA7647-34DC-4FA3-99B0-87A57AD8D972}"/>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accent1">
                    <a:lumMod val="60000"/>
                    <a:lumOff val="40000"/>
                  </a:schemeClr>
                </a:solidFill>
              </a:rPr>
              <a:t>Interaction</a:t>
            </a:r>
            <a:endParaRPr lang="zh-CN" altLang="en-US" sz="4800" b="1" dirty="0">
              <a:solidFill>
                <a:schemeClr val="accent1">
                  <a:lumMod val="60000"/>
                  <a:lumOff val="40000"/>
                </a:schemeClr>
              </a:solidFill>
            </a:endParaRPr>
          </a:p>
        </p:txBody>
      </p:sp>
    </p:spTree>
    <p:extLst>
      <p:ext uri="{BB962C8B-B14F-4D97-AF65-F5344CB8AC3E}">
        <p14:creationId xmlns:p14="http://schemas.microsoft.com/office/powerpoint/2010/main" val="2165386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57833206-CCCD-4457-96F5-C4FAEAF8921D}"/>
              </a:ext>
            </a:extLst>
          </p:cNvPr>
          <p:cNvSpPr txBox="1"/>
          <p:nvPr/>
        </p:nvSpPr>
        <p:spPr>
          <a:xfrm>
            <a:off x="626410" y="451743"/>
            <a:ext cx="9752502" cy="1200329"/>
          </a:xfrm>
          <a:prstGeom prst="rect">
            <a:avLst/>
          </a:prstGeom>
          <a:noFill/>
        </p:spPr>
        <p:txBody>
          <a:bodyPr wrap="square" rtlCol="0">
            <a:spAutoFit/>
          </a:bodyPr>
          <a:lstStyle/>
          <a:p>
            <a:r>
              <a:rPr lang="en-US" altLang="zh-CN" sz="2400" dirty="0"/>
              <a:t>The instructional interaction of the PAT website we chose is mainly reflected in the discussion section…</a:t>
            </a:r>
          </a:p>
          <a:p>
            <a:r>
              <a:rPr lang="en-US" altLang="zh-CN" sz="2400" dirty="0"/>
              <a:t>The </a:t>
            </a:r>
            <a:r>
              <a:rPr lang="en-US" altLang="zh-CN" sz="2400" b="1" dirty="0"/>
              <a:t>discussion section </a:t>
            </a:r>
            <a:r>
              <a:rPr lang="en-US" altLang="zh-CN" sz="2400" dirty="0"/>
              <a:t>is divided into </a:t>
            </a:r>
            <a:r>
              <a:rPr lang="en-US" altLang="zh-CN" sz="2400" b="1" dirty="0"/>
              <a:t>five sub-sections</a:t>
            </a:r>
            <a:r>
              <a:rPr lang="en-US" altLang="zh-CN" sz="2400" dirty="0"/>
              <a:t>:</a:t>
            </a:r>
          </a:p>
        </p:txBody>
      </p:sp>
      <p:grpSp>
        <p:nvGrpSpPr>
          <p:cNvPr id="15" name="组合 14">
            <a:extLst>
              <a:ext uri="{FF2B5EF4-FFF2-40B4-BE49-F238E27FC236}">
                <a16:creationId xmlns:a16="http://schemas.microsoft.com/office/drawing/2014/main" id="{587015A6-3908-4A25-92E9-5A357E3A3D13}"/>
              </a:ext>
            </a:extLst>
          </p:cNvPr>
          <p:cNvGrpSpPr/>
          <p:nvPr/>
        </p:nvGrpSpPr>
        <p:grpSpPr>
          <a:xfrm>
            <a:off x="387597" y="1737403"/>
            <a:ext cx="11804403" cy="3608596"/>
            <a:chOff x="456177" y="1907085"/>
            <a:chExt cx="11804403" cy="3608596"/>
          </a:xfrm>
        </p:grpSpPr>
        <p:pic>
          <p:nvPicPr>
            <p:cNvPr id="3" name="图片 2">
              <a:extLst>
                <a:ext uri="{FF2B5EF4-FFF2-40B4-BE49-F238E27FC236}">
                  <a16:creationId xmlns:a16="http://schemas.microsoft.com/office/drawing/2014/main" id="{A77E73FE-E6C2-4ACF-A7AE-08DA97262594}"/>
                </a:ext>
              </a:extLst>
            </p:cNvPr>
            <p:cNvPicPr>
              <a:picLocks noChangeAspect="1"/>
            </p:cNvPicPr>
            <p:nvPr/>
          </p:nvPicPr>
          <p:blipFill rotWithShape="1">
            <a:blip r:embed="rId2">
              <a:extLst>
                <a:ext uri="{28A0092B-C50C-407E-A947-70E740481C1C}">
                  <a14:useLocalDpi xmlns:a14="http://schemas.microsoft.com/office/drawing/2010/main" val="0"/>
                </a:ext>
              </a:extLst>
            </a:blip>
            <a:srcRect b="42420"/>
            <a:stretch/>
          </p:blipFill>
          <p:spPr>
            <a:xfrm>
              <a:off x="456177" y="1907085"/>
              <a:ext cx="11804403" cy="3598168"/>
            </a:xfrm>
            <a:prstGeom prst="rect">
              <a:avLst/>
            </a:prstGeom>
          </p:spPr>
        </p:pic>
        <p:sp>
          <p:nvSpPr>
            <p:cNvPr id="10" name="文本框 9">
              <a:extLst>
                <a:ext uri="{FF2B5EF4-FFF2-40B4-BE49-F238E27FC236}">
                  <a16:creationId xmlns:a16="http://schemas.microsoft.com/office/drawing/2014/main" id="{BFAB7DAA-FF57-4DF4-95DB-DC82A698E35D}"/>
                </a:ext>
              </a:extLst>
            </p:cNvPr>
            <p:cNvSpPr txBox="1"/>
            <p:nvPr/>
          </p:nvSpPr>
          <p:spPr>
            <a:xfrm>
              <a:off x="6154134" y="2432114"/>
              <a:ext cx="3341250" cy="400110"/>
            </a:xfrm>
            <a:prstGeom prst="rect">
              <a:avLst/>
            </a:prstGeom>
            <a:solidFill>
              <a:schemeClr val="accent1">
                <a:lumMod val="40000"/>
                <a:lumOff val="60000"/>
              </a:schemeClr>
            </a:solidFill>
          </p:spPr>
          <p:txBody>
            <a:bodyPr wrap="square" rtlCol="0">
              <a:spAutoFit/>
            </a:bodyPr>
            <a:lstStyle/>
            <a:p>
              <a:r>
                <a:rPr lang="en-US" altLang="zh-CN" sz="2000" b="1" u="sng" dirty="0"/>
                <a:t>1.teacher answer section</a:t>
              </a:r>
              <a:endParaRPr lang="zh-CN" altLang="en-US" sz="2000" dirty="0"/>
            </a:p>
          </p:txBody>
        </p:sp>
        <p:sp>
          <p:nvSpPr>
            <p:cNvPr id="11" name="文本框 10">
              <a:extLst>
                <a:ext uri="{FF2B5EF4-FFF2-40B4-BE49-F238E27FC236}">
                  <a16:creationId xmlns:a16="http://schemas.microsoft.com/office/drawing/2014/main" id="{FC9CEE67-A960-44AD-9131-7DC1D74CB28D}"/>
                </a:ext>
              </a:extLst>
            </p:cNvPr>
            <p:cNvSpPr txBox="1"/>
            <p:nvPr/>
          </p:nvSpPr>
          <p:spPr>
            <a:xfrm>
              <a:off x="6163010" y="3127805"/>
              <a:ext cx="4463591" cy="400110"/>
            </a:xfrm>
            <a:prstGeom prst="rect">
              <a:avLst/>
            </a:prstGeom>
            <a:solidFill>
              <a:schemeClr val="accent1">
                <a:lumMod val="40000"/>
                <a:lumOff val="60000"/>
              </a:schemeClr>
            </a:solidFill>
          </p:spPr>
          <p:txBody>
            <a:bodyPr wrap="square" rtlCol="0">
              <a:spAutoFit/>
            </a:bodyPr>
            <a:lstStyle/>
            <a:p>
              <a:r>
                <a:rPr lang="en-US" altLang="zh-CN" sz="2000" b="1" u="sng" dirty="0"/>
                <a:t>2. classroom communication section</a:t>
              </a:r>
              <a:endParaRPr lang="zh-CN" altLang="en-US" sz="2000" dirty="0"/>
            </a:p>
          </p:txBody>
        </p:sp>
        <p:sp>
          <p:nvSpPr>
            <p:cNvPr id="12" name="文本框 11">
              <a:extLst>
                <a:ext uri="{FF2B5EF4-FFF2-40B4-BE49-F238E27FC236}">
                  <a16:creationId xmlns:a16="http://schemas.microsoft.com/office/drawing/2014/main" id="{8750303F-EB78-4052-99CE-D999391FFCD5}"/>
                </a:ext>
              </a:extLst>
            </p:cNvPr>
            <p:cNvSpPr txBox="1"/>
            <p:nvPr/>
          </p:nvSpPr>
          <p:spPr>
            <a:xfrm>
              <a:off x="6163011" y="3791848"/>
              <a:ext cx="4463590" cy="400110"/>
            </a:xfrm>
            <a:prstGeom prst="rect">
              <a:avLst/>
            </a:prstGeom>
            <a:solidFill>
              <a:schemeClr val="accent1">
                <a:lumMod val="40000"/>
                <a:lumOff val="60000"/>
              </a:schemeClr>
            </a:solidFill>
          </p:spPr>
          <p:txBody>
            <a:bodyPr wrap="square" rtlCol="0">
              <a:spAutoFit/>
            </a:bodyPr>
            <a:lstStyle/>
            <a:p>
              <a:r>
                <a:rPr lang="en-US" altLang="zh-CN" sz="2000" b="1" u="sng" dirty="0"/>
                <a:t>3. comprehensive discussion section</a:t>
              </a:r>
              <a:endParaRPr lang="zh-CN" altLang="en-US" sz="2000" dirty="0"/>
            </a:p>
          </p:txBody>
        </p:sp>
        <p:sp>
          <p:nvSpPr>
            <p:cNvPr id="13" name="文本框 12">
              <a:extLst>
                <a:ext uri="{FF2B5EF4-FFF2-40B4-BE49-F238E27FC236}">
                  <a16:creationId xmlns:a16="http://schemas.microsoft.com/office/drawing/2014/main" id="{C3978609-5237-45CB-8293-3310D56D999B}"/>
                </a:ext>
              </a:extLst>
            </p:cNvPr>
            <p:cNvSpPr txBox="1"/>
            <p:nvPr/>
          </p:nvSpPr>
          <p:spPr>
            <a:xfrm>
              <a:off x="6154133" y="4473311"/>
              <a:ext cx="4472467" cy="400110"/>
            </a:xfrm>
            <a:prstGeom prst="rect">
              <a:avLst/>
            </a:prstGeom>
            <a:solidFill>
              <a:schemeClr val="accent1">
                <a:lumMod val="40000"/>
                <a:lumOff val="60000"/>
              </a:schemeClr>
            </a:solidFill>
          </p:spPr>
          <p:txBody>
            <a:bodyPr wrap="square" rtlCol="0">
              <a:spAutoFit/>
            </a:bodyPr>
            <a:lstStyle/>
            <a:p>
              <a:r>
                <a:rPr lang="en-US" altLang="zh-CN" sz="2000" b="1" u="sng" dirty="0"/>
                <a:t>4. test assignment discussion section </a:t>
              </a:r>
              <a:endParaRPr lang="zh-CN" altLang="en-US" sz="2000" dirty="0"/>
            </a:p>
          </p:txBody>
        </p:sp>
        <p:sp>
          <p:nvSpPr>
            <p:cNvPr id="14" name="文本框 13">
              <a:extLst>
                <a:ext uri="{FF2B5EF4-FFF2-40B4-BE49-F238E27FC236}">
                  <a16:creationId xmlns:a16="http://schemas.microsoft.com/office/drawing/2014/main" id="{BB597142-4A8F-4A84-84B9-1EF81D733264}"/>
                </a:ext>
              </a:extLst>
            </p:cNvPr>
            <p:cNvSpPr txBox="1"/>
            <p:nvPr/>
          </p:nvSpPr>
          <p:spPr>
            <a:xfrm>
              <a:off x="6163010" y="5115571"/>
              <a:ext cx="5887037" cy="400110"/>
            </a:xfrm>
            <a:prstGeom prst="rect">
              <a:avLst/>
            </a:prstGeom>
            <a:solidFill>
              <a:schemeClr val="accent1">
                <a:lumMod val="40000"/>
                <a:lumOff val="60000"/>
              </a:schemeClr>
            </a:solidFill>
          </p:spPr>
          <p:txBody>
            <a:bodyPr wrap="square" rtlCol="0">
              <a:spAutoFit/>
            </a:bodyPr>
            <a:lstStyle/>
            <a:p>
              <a:r>
                <a:rPr lang="en-US" altLang="zh-CN" sz="2000" b="1" u="sng" dirty="0"/>
                <a:t>5. programming software communication section</a:t>
              </a:r>
              <a:endParaRPr lang="zh-CN" altLang="en-US" sz="2000" dirty="0"/>
            </a:p>
          </p:txBody>
        </p:sp>
      </p:grpSp>
    </p:spTree>
    <p:extLst>
      <p:ext uri="{BB962C8B-B14F-4D97-AF65-F5344CB8AC3E}">
        <p14:creationId xmlns:p14="http://schemas.microsoft.com/office/powerpoint/2010/main" val="3198089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teacher-student interaction</a:t>
            </a:r>
            <a:endParaRPr lang="zh-CN" altLang="en-US" sz="2400" b="1" dirty="0"/>
          </a:p>
        </p:txBody>
      </p:sp>
      <p:sp>
        <p:nvSpPr>
          <p:cNvPr id="9" name="文本框 8">
            <a:extLst>
              <a:ext uri="{FF2B5EF4-FFF2-40B4-BE49-F238E27FC236}">
                <a16:creationId xmlns:a16="http://schemas.microsoft.com/office/drawing/2014/main" id="{3141B874-20EC-46D1-9829-7A55C2CC38F4}"/>
              </a:ext>
            </a:extLst>
          </p:cNvPr>
          <p:cNvSpPr txBox="1"/>
          <p:nvPr/>
        </p:nvSpPr>
        <p:spPr>
          <a:xfrm>
            <a:off x="545775" y="2149311"/>
            <a:ext cx="3658776" cy="461665"/>
          </a:xfrm>
          <a:prstGeom prst="rect">
            <a:avLst/>
          </a:prstGeom>
          <a:solidFill>
            <a:schemeClr val="accent1">
              <a:lumMod val="40000"/>
              <a:lumOff val="60000"/>
            </a:schemeClr>
          </a:solidFill>
        </p:spPr>
        <p:txBody>
          <a:bodyPr wrap="square" rtlCol="0">
            <a:spAutoFit/>
          </a:bodyPr>
          <a:lstStyle/>
          <a:p>
            <a:r>
              <a:rPr lang="en-US" altLang="zh-CN" sz="2400" b="1" u="sng" dirty="0"/>
              <a:t>1.teacher answer section</a:t>
            </a:r>
            <a:endParaRPr lang="zh-CN" altLang="en-US" sz="2400" dirty="0"/>
          </a:p>
        </p:txBody>
      </p:sp>
      <p:grpSp>
        <p:nvGrpSpPr>
          <p:cNvPr id="11" name="组合 10">
            <a:extLst>
              <a:ext uri="{FF2B5EF4-FFF2-40B4-BE49-F238E27FC236}">
                <a16:creationId xmlns:a16="http://schemas.microsoft.com/office/drawing/2014/main" id="{AC897F9E-CD5B-4103-8F3B-E8A68FB3A9B1}"/>
              </a:ext>
            </a:extLst>
          </p:cNvPr>
          <p:cNvGrpSpPr/>
          <p:nvPr/>
        </p:nvGrpSpPr>
        <p:grpSpPr>
          <a:xfrm>
            <a:off x="4769964" y="659876"/>
            <a:ext cx="6269068" cy="5709100"/>
            <a:chOff x="4769964" y="659876"/>
            <a:chExt cx="6269068" cy="5709100"/>
          </a:xfrm>
        </p:grpSpPr>
        <p:pic>
          <p:nvPicPr>
            <p:cNvPr id="4" name="图片 3">
              <a:extLst>
                <a:ext uri="{FF2B5EF4-FFF2-40B4-BE49-F238E27FC236}">
                  <a16:creationId xmlns:a16="http://schemas.microsoft.com/office/drawing/2014/main" id="{CA60452D-9FD8-4361-B8A8-6CB283835A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9964" y="659876"/>
              <a:ext cx="6269068" cy="5709100"/>
            </a:xfrm>
            <a:prstGeom prst="rect">
              <a:avLst/>
            </a:prstGeom>
          </p:spPr>
        </p:pic>
        <p:sp>
          <p:nvSpPr>
            <p:cNvPr id="10" name="矩形 9">
              <a:extLst>
                <a:ext uri="{FF2B5EF4-FFF2-40B4-BE49-F238E27FC236}">
                  <a16:creationId xmlns:a16="http://schemas.microsoft.com/office/drawing/2014/main" id="{0A8B4D48-D5C4-43C0-A23C-A8FD99A3913D}"/>
                </a:ext>
              </a:extLst>
            </p:cNvPr>
            <p:cNvSpPr/>
            <p:nvPr/>
          </p:nvSpPr>
          <p:spPr>
            <a:xfrm>
              <a:off x="4873658" y="1234911"/>
              <a:ext cx="1222342" cy="35821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183863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teacher-student interaction</a:t>
            </a:r>
            <a:endParaRPr lang="zh-CN" altLang="en-US" sz="2400" b="1" dirty="0"/>
          </a:p>
        </p:txBody>
      </p:sp>
      <p:sp>
        <p:nvSpPr>
          <p:cNvPr id="5" name="文本框 4">
            <a:extLst>
              <a:ext uri="{FF2B5EF4-FFF2-40B4-BE49-F238E27FC236}">
                <a16:creationId xmlns:a16="http://schemas.microsoft.com/office/drawing/2014/main" id="{EEEEBF8B-83E5-4BF2-835E-2D7D4B8CDA27}"/>
              </a:ext>
            </a:extLst>
          </p:cNvPr>
          <p:cNvSpPr txBox="1"/>
          <p:nvPr/>
        </p:nvSpPr>
        <p:spPr>
          <a:xfrm>
            <a:off x="466628" y="893881"/>
            <a:ext cx="4463591" cy="400110"/>
          </a:xfrm>
          <a:prstGeom prst="rect">
            <a:avLst/>
          </a:prstGeom>
          <a:solidFill>
            <a:schemeClr val="accent1">
              <a:lumMod val="40000"/>
              <a:lumOff val="60000"/>
            </a:schemeClr>
          </a:solidFill>
        </p:spPr>
        <p:txBody>
          <a:bodyPr wrap="square" rtlCol="0">
            <a:spAutoFit/>
          </a:bodyPr>
          <a:lstStyle/>
          <a:p>
            <a:r>
              <a:rPr lang="en-US" altLang="zh-CN" sz="2000" b="1" u="sng" dirty="0"/>
              <a:t>2. classroom communication section</a:t>
            </a:r>
            <a:endParaRPr lang="zh-CN" altLang="en-US" sz="2000" dirty="0"/>
          </a:p>
        </p:txBody>
      </p:sp>
      <p:grpSp>
        <p:nvGrpSpPr>
          <p:cNvPr id="9" name="组合 8">
            <a:extLst>
              <a:ext uri="{FF2B5EF4-FFF2-40B4-BE49-F238E27FC236}">
                <a16:creationId xmlns:a16="http://schemas.microsoft.com/office/drawing/2014/main" id="{E64CCA89-5309-40FA-BB59-68273940EB0B}"/>
              </a:ext>
            </a:extLst>
          </p:cNvPr>
          <p:cNvGrpSpPr/>
          <p:nvPr/>
        </p:nvGrpSpPr>
        <p:grpSpPr>
          <a:xfrm>
            <a:off x="395141" y="1293991"/>
            <a:ext cx="10915801" cy="4922112"/>
            <a:chOff x="395141" y="1293991"/>
            <a:chExt cx="10915801" cy="4922112"/>
          </a:xfrm>
        </p:grpSpPr>
        <p:pic>
          <p:nvPicPr>
            <p:cNvPr id="6" name="图片 5">
              <a:extLst>
                <a:ext uri="{FF2B5EF4-FFF2-40B4-BE49-F238E27FC236}">
                  <a16:creationId xmlns:a16="http://schemas.microsoft.com/office/drawing/2014/main" id="{5D41AAA8-DAC0-4959-94EB-06022F5AB3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141" y="1293991"/>
              <a:ext cx="10915801" cy="4922112"/>
            </a:xfrm>
            <a:prstGeom prst="rect">
              <a:avLst/>
            </a:prstGeom>
          </p:spPr>
        </p:pic>
        <p:sp>
          <p:nvSpPr>
            <p:cNvPr id="7" name="矩形 6">
              <a:extLst>
                <a:ext uri="{FF2B5EF4-FFF2-40B4-BE49-F238E27FC236}">
                  <a16:creationId xmlns:a16="http://schemas.microsoft.com/office/drawing/2014/main" id="{DE7B921F-9E4C-488E-BA4D-1A649BF2103B}"/>
                </a:ext>
              </a:extLst>
            </p:cNvPr>
            <p:cNvSpPr/>
            <p:nvPr/>
          </p:nvSpPr>
          <p:spPr>
            <a:xfrm>
              <a:off x="466628" y="4239338"/>
              <a:ext cx="6028440" cy="190693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折角 2">
            <a:extLst>
              <a:ext uri="{FF2B5EF4-FFF2-40B4-BE49-F238E27FC236}">
                <a16:creationId xmlns:a16="http://schemas.microsoft.com/office/drawing/2014/main" id="{D3BF749D-16B7-4E54-97D4-5D79DA4CC496}"/>
              </a:ext>
            </a:extLst>
          </p:cNvPr>
          <p:cNvSpPr/>
          <p:nvPr/>
        </p:nvSpPr>
        <p:spPr>
          <a:xfrm>
            <a:off x="6096000" y="863935"/>
            <a:ext cx="4769615" cy="1246004"/>
          </a:xfrm>
          <a:prstGeom prst="foldedCorner">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sz="2000" dirty="0">
              <a:solidFill>
                <a:schemeClr val="tx1"/>
              </a:solidFill>
            </a:endParaRPr>
          </a:p>
          <a:p>
            <a:r>
              <a:rPr lang="en-US" altLang="zh-CN" sz="2000" dirty="0">
                <a:solidFill>
                  <a:schemeClr val="tx1"/>
                </a:solidFill>
              </a:rPr>
              <a:t>Teachers can give feedback and suggestions on students' questions at any time, so as to promote further learning.</a:t>
            </a:r>
            <a:endParaRPr lang="zh-CN" altLang="en-US" sz="2000" dirty="0">
              <a:solidFill>
                <a:schemeClr val="tx1"/>
              </a:solidFill>
            </a:endParaRPr>
          </a:p>
        </p:txBody>
      </p:sp>
    </p:spTree>
    <p:extLst>
      <p:ext uri="{BB962C8B-B14F-4D97-AF65-F5344CB8AC3E}">
        <p14:creationId xmlns:p14="http://schemas.microsoft.com/office/powerpoint/2010/main" val="2865400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10053-F81C-4554-ADDA-C438957FCEC3}"/>
              </a:ext>
            </a:extLst>
          </p:cNvPr>
          <p:cNvSpPr>
            <a:spLocks noGrp="1"/>
          </p:cNvSpPr>
          <p:nvPr>
            <p:ph type="title"/>
          </p:nvPr>
        </p:nvSpPr>
        <p:spPr>
          <a:xfrm>
            <a:off x="395141" y="157737"/>
            <a:ext cx="3960044" cy="568127"/>
          </a:xfrm>
        </p:spPr>
        <p:txBody>
          <a:bodyPr>
            <a:normAutofit/>
          </a:bodyPr>
          <a:lstStyle/>
          <a:p>
            <a:r>
              <a:rPr lang="en-US" altLang="zh-CN" sz="2400" b="1" dirty="0"/>
              <a:t>student-student interaction</a:t>
            </a:r>
            <a:endParaRPr lang="zh-CN" altLang="en-US" sz="2400" b="1" dirty="0"/>
          </a:p>
        </p:txBody>
      </p:sp>
      <p:grpSp>
        <p:nvGrpSpPr>
          <p:cNvPr id="6" name="组合 5">
            <a:extLst>
              <a:ext uri="{FF2B5EF4-FFF2-40B4-BE49-F238E27FC236}">
                <a16:creationId xmlns:a16="http://schemas.microsoft.com/office/drawing/2014/main" id="{DEDE730C-77FB-4BBE-B12D-FBB891D3143C}"/>
              </a:ext>
            </a:extLst>
          </p:cNvPr>
          <p:cNvGrpSpPr/>
          <p:nvPr/>
        </p:nvGrpSpPr>
        <p:grpSpPr>
          <a:xfrm>
            <a:off x="130439" y="1700754"/>
            <a:ext cx="7338696" cy="6317527"/>
            <a:chOff x="130439" y="1700754"/>
            <a:chExt cx="7338696" cy="6317527"/>
          </a:xfrm>
        </p:grpSpPr>
        <p:pic>
          <p:nvPicPr>
            <p:cNvPr id="5" name="图片 4">
              <a:extLst>
                <a:ext uri="{FF2B5EF4-FFF2-40B4-BE49-F238E27FC236}">
                  <a16:creationId xmlns:a16="http://schemas.microsoft.com/office/drawing/2014/main" id="{3B33E0B3-5585-4349-88C2-748DE35EC9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439" y="1700754"/>
              <a:ext cx="7338696" cy="6317527"/>
            </a:xfrm>
            <a:prstGeom prst="rect">
              <a:avLst/>
            </a:prstGeom>
          </p:spPr>
        </p:pic>
        <p:sp>
          <p:nvSpPr>
            <p:cNvPr id="7" name="矩形 6">
              <a:extLst>
                <a:ext uri="{FF2B5EF4-FFF2-40B4-BE49-F238E27FC236}">
                  <a16:creationId xmlns:a16="http://schemas.microsoft.com/office/drawing/2014/main" id="{0DA97547-3554-4A7C-95CA-1E4126739B33}"/>
                </a:ext>
              </a:extLst>
            </p:cNvPr>
            <p:cNvSpPr/>
            <p:nvPr/>
          </p:nvSpPr>
          <p:spPr>
            <a:xfrm>
              <a:off x="130439" y="1776168"/>
              <a:ext cx="6881568" cy="165283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a:extLst>
              <a:ext uri="{FF2B5EF4-FFF2-40B4-BE49-F238E27FC236}">
                <a16:creationId xmlns:a16="http://schemas.microsoft.com/office/drawing/2014/main" id="{F4A9F1C6-82F9-42E9-8F68-EB3FA476791D}"/>
              </a:ext>
            </a:extLst>
          </p:cNvPr>
          <p:cNvSpPr txBox="1"/>
          <p:nvPr/>
        </p:nvSpPr>
        <p:spPr>
          <a:xfrm>
            <a:off x="238848" y="887170"/>
            <a:ext cx="4463591" cy="400110"/>
          </a:xfrm>
          <a:prstGeom prst="rect">
            <a:avLst/>
          </a:prstGeom>
          <a:solidFill>
            <a:schemeClr val="accent1">
              <a:lumMod val="40000"/>
              <a:lumOff val="60000"/>
            </a:schemeClr>
          </a:solidFill>
        </p:spPr>
        <p:txBody>
          <a:bodyPr wrap="square" rtlCol="0">
            <a:spAutoFit/>
          </a:bodyPr>
          <a:lstStyle/>
          <a:p>
            <a:r>
              <a:rPr lang="en-US" altLang="zh-CN" sz="2000" b="1" u="sng" dirty="0"/>
              <a:t>2. classroom communication section</a:t>
            </a:r>
            <a:endParaRPr lang="zh-CN" altLang="en-US" sz="2000" dirty="0"/>
          </a:p>
        </p:txBody>
      </p:sp>
      <p:sp>
        <p:nvSpPr>
          <p:cNvPr id="10" name="文本框 9">
            <a:extLst>
              <a:ext uri="{FF2B5EF4-FFF2-40B4-BE49-F238E27FC236}">
                <a16:creationId xmlns:a16="http://schemas.microsoft.com/office/drawing/2014/main" id="{33A49005-5B04-4BBF-A91A-08FE368C6127}"/>
              </a:ext>
            </a:extLst>
          </p:cNvPr>
          <p:cNvSpPr txBox="1"/>
          <p:nvPr/>
        </p:nvSpPr>
        <p:spPr>
          <a:xfrm>
            <a:off x="7568939" y="868316"/>
            <a:ext cx="4463590" cy="400110"/>
          </a:xfrm>
          <a:prstGeom prst="rect">
            <a:avLst/>
          </a:prstGeom>
          <a:solidFill>
            <a:schemeClr val="accent1">
              <a:lumMod val="40000"/>
              <a:lumOff val="60000"/>
            </a:schemeClr>
          </a:solidFill>
        </p:spPr>
        <p:txBody>
          <a:bodyPr wrap="square" rtlCol="0">
            <a:spAutoFit/>
          </a:bodyPr>
          <a:lstStyle/>
          <a:p>
            <a:r>
              <a:rPr lang="en-US" altLang="zh-CN" sz="2000" b="1" u="sng" dirty="0"/>
              <a:t>3. comprehensive discussion section</a:t>
            </a:r>
            <a:endParaRPr lang="zh-CN" altLang="en-US" sz="2000" dirty="0"/>
          </a:p>
        </p:txBody>
      </p:sp>
      <p:grpSp>
        <p:nvGrpSpPr>
          <p:cNvPr id="13" name="组合 12">
            <a:extLst>
              <a:ext uri="{FF2B5EF4-FFF2-40B4-BE49-F238E27FC236}">
                <a16:creationId xmlns:a16="http://schemas.microsoft.com/office/drawing/2014/main" id="{FE3B27CA-20D1-43B7-A114-AD632262C344}"/>
              </a:ext>
            </a:extLst>
          </p:cNvPr>
          <p:cNvGrpSpPr/>
          <p:nvPr/>
        </p:nvGrpSpPr>
        <p:grpSpPr>
          <a:xfrm>
            <a:off x="7418897" y="1349075"/>
            <a:ext cx="4630990" cy="6744284"/>
            <a:chOff x="7418897" y="1349075"/>
            <a:chExt cx="4630990" cy="6744284"/>
          </a:xfrm>
        </p:grpSpPr>
        <p:pic>
          <p:nvPicPr>
            <p:cNvPr id="11" name="图片 10">
              <a:extLst>
                <a:ext uri="{FF2B5EF4-FFF2-40B4-BE49-F238E27FC236}">
                  <a16:creationId xmlns:a16="http://schemas.microsoft.com/office/drawing/2014/main" id="{5757E7FB-1DC2-470F-8076-8DA7169730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68939" y="1349075"/>
              <a:ext cx="4480948" cy="6744284"/>
            </a:xfrm>
            <a:prstGeom prst="rect">
              <a:avLst/>
            </a:prstGeom>
          </p:spPr>
        </p:pic>
        <p:sp>
          <p:nvSpPr>
            <p:cNvPr id="12" name="矩形 11">
              <a:extLst>
                <a:ext uri="{FF2B5EF4-FFF2-40B4-BE49-F238E27FC236}">
                  <a16:creationId xmlns:a16="http://schemas.microsoft.com/office/drawing/2014/main" id="{5F062319-EC8F-471B-8B29-C1206EF3CFB3}"/>
                </a:ext>
              </a:extLst>
            </p:cNvPr>
            <p:cNvSpPr/>
            <p:nvPr/>
          </p:nvSpPr>
          <p:spPr>
            <a:xfrm>
              <a:off x="7418897" y="1496555"/>
              <a:ext cx="4630990" cy="445908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7745256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TotalTime>
  <Words>773</Words>
  <Application>Microsoft Office PowerPoint</Application>
  <PresentationFormat>宽屏</PresentationFormat>
  <Paragraphs>135</Paragraphs>
  <Slides>22</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22</vt:i4>
      </vt:variant>
    </vt:vector>
  </HeadingPairs>
  <TitlesOfParts>
    <vt:vector size="29" baseType="lpstr">
      <vt:lpstr>等线</vt:lpstr>
      <vt:lpstr>等线 Light</vt:lpstr>
      <vt:lpstr>方正兰亭超细黑简体</vt:lpstr>
      <vt:lpstr>微软雅黑</vt:lpstr>
      <vt:lpstr>幼圆</vt:lpstr>
      <vt:lpstr>Arial</vt:lpstr>
      <vt:lpstr>Office 主题​​</vt:lpstr>
      <vt:lpstr>About PAT</vt:lpstr>
      <vt:lpstr>The Programming Ability Test Candidates</vt:lpstr>
      <vt:lpstr>User Related News Test Registration Supporting Courses Information About the Test Check the Verification Exercise Shop</vt:lpstr>
      <vt:lpstr>PowerPoint 演示文稿</vt:lpstr>
      <vt:lpstr>PowerPoint 演示文稿</vt:lpstr>
      <vt:lpstr>PowerPoint 演示文稿</vt:lpstr>
      <vt:lpstr>teacher-student interaction</vt:lpstr>
      <vt:lpstr>teacher-student interaction</vt:lpstr>
      <vt:lpstr>student-student interaction</vt:lpstr>
      <vt:lpstr>student-student interaction</vt:lpstr>
      <vt:lpstr>resource interaction</vt:lpstr>
      <vt:lpstr>resource interaction</vt:lpstr>
      <vt:lpstr>resource interaction</vt:lpstr>
      <vt:lpstr>resource interaction</vt:lpstr>
      <vt:lpstr>instructional interaction</vt:lpstr>
      <vt:lpstr>interface interaction</vt:lpstr>
      <vt:lpstr>User experience survey </vt:lpstr>
      <vt:lpstr>User experience survey </vt:lpstr>
      <vt:lpstr>User experience survey </vt:lpstr>
      <vt:lpstr>PowerPoint 演示文稿</vt:lpstr>
      <vt:lpstr>User experience analysis </vt:lpstr>
      <vt:lpstr>Suggestions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Liu Yunmeng</dc:creator>
  <cp:lastModifiedBy>周 雨萌</cp:lastModifiedBy>
  <cp:revision>31</cp:revision>
  <dcterms:created xsi:type="dcterms:W3CDTF">2019-09-26T13:25:08Z</dcterms:created>
  <dcterms:modified xsi:type="dcterms:W3CDTF">2019-09-27T02:22:24Z</dcterms:modified>
</cp:coreProperties>
</file>

<file path=docProps/thumbnail.jpeg>
</file>